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D60B-8181-7B78-73C1-2EA8B5C67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D5678-3100-ED57-D547-1AD20C8D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95EFA-C8BC-7332-0DF1-C83EFE45E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76C9F-B396-D3AE-D3FC-F1282B3E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2405A-6429-DCEC-11D6-B17AC796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D06E-4BDE-3769-F32C-B6BAC2F1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40DDC-81B7-5D47-EE47-BF2644B2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C8BC0-16CC-492A-3369-3A355496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A00FE-827E-9638-74D9-AF623B3E3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BB6FB-D890-210B-7128-4D4FAE49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9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91BD6-B977-8E2B-BCAE-BEB5D41DF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AD5D2-47B9-AA1F-37DA-4A6F757EA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6B34-8937-FF72-787F-3F7AF0A2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B698-4E85-D607-0E9A-983EA95F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27BA6-8785-A74E-0C3F-77829F22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3EB8-5A14-E1DE-E4E0-B129BF84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A413B-AE8B-A237-FAA1-B495620A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9D3F-0479-D156-E395-48654110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F982-B722-CDD7-1517-EA423F31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CF91A-66EB-AEB4-9296-9B4ADB1D6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7F81-2374-5F43-916E-9E0D044F2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D67F5-5724-6172-20FA-1A85F006B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F6094-BE6B-D71D-DE70-CB11D21E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8DD9-46C6-4A83-0A6D-DCBD18EE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93783-396E-F42D-97D4-3F723A0A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AB3D-9D4F-B578-4CE2-FFA207D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7EEA-FDE1-68A6-08D8-D51FB4692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F9CA-D6BB-2A79-3587-703EE4486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16C19-4984-3656-8738-FF519B2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F1884-56B0-A37D-172A-D8883B61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08E0B-03AC-59FD-4670-010F782E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3870-950C-8CC2-44A1-D9A77056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C6A00-BCD3-4BFE-5F63-ED84F674A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A8130-3037-1E09-2B5D-AEF4F4F32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37B8F-BF73-C23A-80B4-DC11F9560F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76314-4D3A-FDBA-EFD1-C66A2B54C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069AC-C6B4-2E02-7034-9FE1084D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3C7FF-C11E-F904-4433-4C8F4C9B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F57DE-8A56-0502-2714-1912A50E7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5509-8679-8E12-EF22-E9D00634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8A816-41CE-7D6F-2C44-65197292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1B190-3BC4-DB8D-E261-D4BC350F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990CF-3EC2-60E6-197B-E9D8EA71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1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32B1-F5CD-0B87-5189-BBD201B8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CD26C-36E6-D784-6F24-5F832969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DA0A-F1E6-A179-7099-38AF1AE7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DA28-C4FD-B6A7-ABBF-CB06B0FC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94D0F-D13A-CB86-DFDB-C5B41411F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185D-36B3-4F03-4B14-2A29A3897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69C2F-DEFF-C40D-2F43-13F8F5531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D3141-03AF-A907-0D19-7D43FF94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3F4A-FD71-5851-0DE3-581A057F3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1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4FBD-8B39-8054-F764-B32939D17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04CC-340C-86AD-3337-8DA74F905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D6110-71F5-4AB5-0AA4-E0389C43B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B542-4A0A-8D07-7667-2D9E5A18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116D8-4E27-8E77-11A3-3FC61885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587-6608-2F7A-AA0A-5ED5C0B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023DB-58A5-89A2-9B45-4A9B85E3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59F90-69B1-29E3-81C1-5D6A3C4E6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D3172-1193-5C6A-D336-CEDC478F4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E8E0-4B60-F74B-A3CB-E1F4E921DE34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BB3E2-7FE8-49C8-9041-D104797B5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43560-CC37-0C05-AA45-956DD8E3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1BF04-454F-3949-A82C-AF19786D4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6D8B34D-277A-CFA2-076B-11DF15BE7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0140" y="4819487"/>
            <a:ext cx="9765030" cy="1655762"/>
          </a:xfrm>
        </p:spPr>
        <p:txBody>
          <a:bodyPr>
            <a:normAutofit/>
          </a:bodyPr>
          <a:lstStyle/>
          <a:p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dirty="0"/>
              <a:t>I DON’T WANT TO BE PART OF THE CHURCH</a:t>
            </a:r>
          </a:p>
          <a:p>
            <a:r>
              <a:rPr lang="en-US" dirty="0"/>
              <a:t>20240505</a:t>
            </a:r>
          </a:p>
        </p:txBody>
      </p:sp>
      <p:pic>
        <p:nvPicPr>
          <p:cNvPr id="5" name="Picture 4" descr="A magnifying glass and text&#10;&#10;Description automatically generated">
            <a:extLst>
              <a:ext uri="{FF2B5EF4-FFF2-40B4-BE49-F238E27FC236}">
                <a16:creationId xmlns:a16="http://schemas.microsoft.com/office/drawing/2014/main" id="{DA0FBD43-A0C0-E88E-F79E-0C125D1F5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069" y="1816443"/>
            <a:ext cx="8137862" cy="25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6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9C3C-26FA-522B-7E3F-EAF7D427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37160"/>
            <a:ext cx="11601450" cy="6537960"/>
          </a:xfrm>
        </p:spPr>
        <p:txBody>
          <a:bodyPr>
            <a:normAutofit/>
          </a:bodyPr>
          <a:lstStyle/>
          <a:p>
            <a:pPr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18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1 Peter 1:15 we are encouraged to be ready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speak up for Jesus when we have the opportunity.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can I do to be ready?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0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C8EA-C25D-B028-DF36-234FE13B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80010"/>
            <a:ext cx="11978639" cy="6777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When we speak with skeptics, we should do it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“always with the utmost courtesy”.  (1 Peter 1:15)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NIV says to do this with “gentleness and respect”.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How can this approach make me helpful to skeptics?</a:t>
            </a:r>
            <a:endParaRPr lang="en-CA" sz="3200" dirty="0">
              <a:effectLst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7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9AF40-EA61-0E4E-16B7-F355663A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81" y="0"/>
            <a:ext cx="11825237" cy="6663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Based on today’s study, what might you say to someone who says, 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believe in God, but I don’t need the church.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can grow my faith on my own.”?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70E6-6244-4DAE-2E33-4BA55AEA3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71450"/>
            <a:ext cx="11807190" cy="65836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32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his book, Think Like Jesus, Randy Frazee says,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“The church is God’s primary way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accomplish his purposes on earth today.”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has today’s study helped you appreciate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value and purpose of the church?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53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BD40D-8418-BB7C-5DFC-5B74B7112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253331"/>
            <a:ext cx="119443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Spend some time thanking God for the church!   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 for someone you know who is skeptical about church.   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God to grow the value of church in your heart.  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to help you flourish as an active part of His family,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body of Christ. </a:t>
            </a: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3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495CB-F57E-EBE2-703A-C3C9D5FB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108284"/>
            <a:ext cx="11851104" cy="6665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 back to our series, Skeptics Welcome.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week 5 of our series we are looking at this objection</a:t>
            </a:r>
            <a:r>
              <a:rPr lang="en-CA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 don’t want to be part of the church.”  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people in Canada are taking a hard pass on church.   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lots of reasons why, but the reality is that most people in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country are not involved in a church community.   Today we will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explore the truth that God has designed you to experience your best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 as an active part of the church.    Although our church experience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won’t be perfect, God can use your participation in church to help you </a:t>
            </a:r>
          </a:p>
          <a:p>
            <a:pPr marL="0" indent="0" algn="ctr">
              <a:buNone/>
            </a:pPr>
            <a:r>
              <a:rPr lang="en-C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flourish in your faith and your relationships with others.      </a:t>
            </a:r>
            <a:endParaRPr lang="en-CA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95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5D54-DF1C-6758-0981-F5EC86D1A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71450"/>
            <a:ext cx="11772900" cy="65379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My Experience of Church</a:t>
            </a: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grew up in a church-going family.   For us this meant that most Sunday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mornings we would attend our church for a service.     But my experience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church was much more than what happened for an hour on Sunday.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experienced my parent’s faith as they were involved in ministry group,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gathering of about 12 people who met regularly to grow their faith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together.     I experienced community and serving as part of a dynamic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youth group in my later high-school years.    Although my church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experience has not been perfect, it has been something God has used to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shape my life in profound ways.     How about you? 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has been your experience of church over the years?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 there a key event or impression to comes to mind?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1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1102-0E73-B019-BE35-37E01390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1" y="1"/>
            <a:ext cx="12001500" cy="6766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031BBF-26FE-DA0B-11D7-4E2149847054}"/>
              </a:ext>
            </a:extLst>
          </p:cNvPr>
          <p:cNvSpPr txBox="1"/>
          <p:nvPr/>
        </p:nvSpPr>
        <p:spPr>
          <a:xfrm>
            <a:off x="217171" y="1817370"/>
            <a:ext cx="1175004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CA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Sunday we looked at the reality </a:t>
            </a:r>
          </a:p>
          <a:p>
            <a:pPr algn="ctr"/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many people today are saying “no” to church.     </a:t>
            </a:r>
          </a:p>
          <a:p>
            <a:pPr algn="ctr"/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2019 Statistics Canada report indicated </a:t>
            </a:r>
          </a:p>
          <a:p>
            <a:pPr algn="ctr"/>
            <a:r>
              <a:rPr lang="en-CA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over 75% of Canadians don’t attend religious services.   </a:t>
            </a:r>
          </a:p>
          <a:p>
            <a:pPr algn="ctr"/>
            <a:r>
              <a:rPr lang="en-CA" sz="3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Why do you think so many Canadians are saying “no” to church?</a:t>
            </a:r>
            <a:r>
              <a:rPr lang="en-CA" sz="3200" dirty="0">
                <a:effectLst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65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2C8C-9A6E-CA4E-CAE1-6BD73A20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0"/>
            <a:ext cx="11990070" cy="6743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6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“For what I received I passed on to you as of first importance: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that Christ died for our sins according to the Scriptures,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that he was buried, that he was raised on the third day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 according to the Scriptures.”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 Corinthians 15:3-4 NIV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Jesus’ death for our sins, his burial and resurrection is of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“first importance”.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does this speak to the question – “why church?”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5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B0C08-A502-99FE-4224-A41A3A4DC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30" y="502920"/>
            <a:ext cx="11635740" cy="56921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</a:t>
            </a: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But you are a chosen people,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a royal priesthood,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holy nation, God’s special possession,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you may declare the praises of him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 called you out of darkness into his wonderful light.”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Peter 2:9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Church is a “called out” people (</a:t>
            </a:r>
            <a:r>
              <a:rPr lang="en-CA" sz="32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Ekklesia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According to this verse, what does it mean to be part of the </a:t>
            </a:r>
            <a:r>
              <a:rPr lang="en-CA" sz="320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ekklesia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35DD-FEDC-F6DD-D36F-111FFCF05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60020"/>
            <a:ext cx="11864340" cy="6446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</a:t>
            </a: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God decided in advance to adopt us into his own family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by bringing us to himself through Jesus Christ.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This is what he wanted to do, and it gave him great pleasure.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Ephesians 1:5 NLT</a:t>
            </a: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Church is a </a:t>
            </a:r>
            <a:r>
              <a:rPr lang="en-CA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FAMILY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 belong to.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the </a:t>
            </a: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benefits 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this?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can be some of the </a:t>
            </a: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challenges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21212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EBCC-4D66-DD5E-8744-F930063E8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285750"/>
            <a:ext cx="11864340" cy="62865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15 </a:t>
            </a: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Instead, speaking the truth in love, </a:t>
            </a:r>
          </a:p>
          <a:p>
            <a:pPr marL="0" indent="0" algn="ctr">
              <a:buNone/>
            </a:pP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we will grow to become in every respect the mature body </a:t>
            </a:r>
          </a:p>
          <a:p>
            <a:pPr marL="0" indent="0" algn="ctr">
              <a:buNone/>
            </a:pP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of him who is the head, that is, Christ. </a:t>
            </a:r>
          </a:p>
          <a:p>
            <a:pPr marL="0" indent="0" algn="ctr">
              <a:buNone/>
            </a:pPr>
            <a:r>
              <a:rPr lang="en-CA" sz="32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16 </a:t>
            </a: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From him the whole body, joined and held together </a:t>
            </a:r>
          </a:p>
          <a:p>
            <a:pPr marL="0" indent="0" algn="ctr">
              <a:buNone/>
            </a:pP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by every supporting ligament, grows and builds itself up in love, </a:t>
            </a:r>
          </a:p>
          <a:p>
            <a:pPr marL="0" indent="0" algn="ctr">
              <a:buNone/>
            </a:pPr>
            <a:r>
              <a:rPr lang="en-CA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as each part does its work.</a:t>
            </a:r>
            <a:r>
              <a:rPr lang="en-CA" sz="3200" b="0" i="0" dirty="0">
                <a:solidFill>
                  <a:srgbClr val="000000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   </a:t>
            </a:r>
          </a:p>
          <a:p>
            <a:pPr marL="0" indent="0" algn="ctr">
              <a:buNone/>
            </a:pPr>
            <a:r>
              <a:rPr lang="en-CA" sz="3200" b="0" i="0" dirty="0">
                <a:solidFill>
                  <a:srgbClr val="000000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Ephesians 4:15-16 NIV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highlight>
                <a:srgbClr val="FF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Church is a </a:t>
            </a:r>
            <a:r>
              <a:rPr lang="en-CA" sz="3200" i="1" kern="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BODY</a:t>
            </a:r>
            <a:r>
              <a:rPr lang="en-CA" sz="3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I am part of.     </a:t>
            </a:r>
          </a:p>
          <a:p>
            <a:pPr marL="0" indent="0" algn="ctr">
              <a:buNone/>
            </a:pPr>
            <a:r>
              <a:rPr lang="en-CA" sz="3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According to these verses, </a:t>
            </a:r>
          </a:p>
          <a:p>
            <a:pPr marL="0" indent="0" algn="ctr">
              <a:buNone/>
            </a:pPr>
            <a:r>
              <a:rPr lang="en-CA" sz="32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what does it mean to be part of the body of Christ?</a:t>
            </a:r>
            <a:r>
              <a:rPr lang="en-CA" sz="3200" b="1" dirty="0">
                <a:effectLst/>
              </a:rPr>
              <a:t> </a:t>
            </a:r>
            <a:endParaRPr lang="en-CA" sz="32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3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62E-C64A-5D70-FC37-ED670B483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" y="262890"/>
            <a:ext cx="11929110" cy="61607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SzPts val="1100"/>
              <a:buNone/>
            </a:pPr>
            <a:endParaRPr lang="en-CA" sz="3200" i="1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CAN I HELP PEOPLE WHO ARE SKEPTICAL ABOUT CHURCH?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“Be ready to speak up and tell anyone who asks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why you’re living the way you are,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and always with the utmost courtesy.” </a:t>
            </a:r>
            <a:r>
              <a:rPr lang="en-CA" sz="3200" dirty="0">
                <a:effectLst/>
                <a:ea typeface="Times New Roman" panose="020206030504050203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ea typeface="Times New Roman" panose="02020603050405020304" pitchFamily="18" charset="0"/>
              </a:rPr>
              <a:t>1 Peter 3:15 THE MESSAGE</a:t>
            </a: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4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7836</TotalTime>
  <Words>883</Words>
  <Application>Microsoft Macintosh PowerPoint</Application>
  <PresentationFormat>Widescreen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SKEPTICS WELCOME  </dc:title>
  <dc:creator>Jeff Austen</dc:creator>
  <cp:lastModifiedBy>Jeff Austen</cp:lastModifiedBy>
  <cp:revision>24</cp:revision>
  <dcterms:created xsi:type="dcterms:W3CDTF">2024-03-29T13:31:45Z</dcterms:created>
  <dcterms:modified xsi:type="dcterms:W3CDTF">2024-04-30T17:58:53Z</dcterms:modified>
</cp:coreProperties>
</file>