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7"/>
  </p:normalViewPr>
  <p:slideViewPr>
    <p:cSldViewPr snapToGrid="0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D60B-8181-7B78-73C1-2EA8B5C67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CD5678-3100-ED57-D547-1AD20C8D5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95EFA-C8BC-7332-0DF1-C83EFE45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76C9F-B396-D3AE-D3FC-F1282B3E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2405A-6429-DCEC-11D6-B17AC796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3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D06E-4BDE-3769-F32C-B6BAC2F11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40DDC-81B7-5D47-EE47-BF2644B28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C8BC0-16CC-492A-3369-3A355496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A00FE-827E-9638-74D9-AF623B3E3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BB6FB-D890-210B-7128-4D4FAE49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9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391BD6-B977-8E2B-BCAE-BEB5D41DF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AD5D2-47B9-AA1F-37DA-4A6F757EA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56B34-8937-FF72-787F-3F7AF0A2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7B698-4E85-D607-0E9A-983EA95F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27BA6-8785-A74E-0C3F-77829F22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7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3EB8-5A14-E1DE-E4E0-B129BF84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A413B-AE8B-A237-FAA1-B495620A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9D3F-0479-D156-E395-48654110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6F982-B722-CDD7-1517-EA423F31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CF91A-66EB-AEB4-9296-9B4ADB1D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7F81-2374-5F43-916E-9E0D044F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D67F5-5724-6172-20FA-1A85F006B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F6094-BE6B-D71D-DE70-CB11D21E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E8DD9-46C6-4A83-0A6D-DCBD18EE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93783-396E-F42D-97D4-3F723A0A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4AB3D-9D4F-B578-4CE2-FFA207D5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7EEA-FDE1-68A6-08D8-D51FB4692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CF9CA-D6BB-2A79-3587-703EE4486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16C19-4984-3656-8738-FF519B2C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F1884-56B0-A37D-172A-D8883B61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08E0B-03AC-59FD-4670-010F782E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4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3870-950C-8CC2-44A1-D9A77056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C6A00-BCD3-4BFE-5F63-ED84F674A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A8130-3037-1E09-2B5D-AEF4F4F32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D37B8F-BF73-C23A-80B4-DC11F9560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376314-4D3A-FDBA-EFD1-C66A2B54C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069AC-C6B4-2E02-7034-9FE1084D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13C7FF-C11E-F904-4433-4C8F4C9B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CF57DE-8A56-0502-2714-1912A50E7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95509-8679-8E12-EF22-E9D00634F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8A816-41CE-7D6F-2C44-65197292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1B190-3BC4-DB8D-E261-D4BC350F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990CF-3EC2-60E6-197B-E9D8EA71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1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32B1-F5CD-0B87-5189-BBD201B8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CD26C-36E6-D784-6F24-5F832969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ADA0A-F1E6-A179-7099-38AF1AE7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5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DA28-C4FD-B6A7-ABBF-CB06B0FC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94D0F-D13A-CB86-DFDB-C5B41411F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D185D-36B3-4F03-4B14-2A29A3897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69C2F-DEFF-C40D-2F43-13F8F553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D3141-03AF-A907-0D19-7D43FF94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23F4A-FD71-5851-0DE3-581A057F3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1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04FBD-8B39-8054-F764-B32939D17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204CC-340C-86AD-3337-8DA74F905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D6110-71F5-4AB5-0AA4-E0389C43B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B542-4A0A-8D07-7667-2D9E5A18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116D8-4E27-8E77-11A3-3FC618857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68587-6608-2F7A-AA0A-5ED5C0B7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B023DB-58A5-89A2-9B45-4A9B85E3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59F90-69B1-29E3-81C1-5D6A3C4E6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D3172-1193-5C6A-D336-CEDC478F4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7E8E0-4B60-F74B-A3CB-E1F4E921DE34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BB3E2-7FE8-49C8-9041-D104797B5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43560-CC37-0C05-AA45-956DD8E3F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CeOjLQ61v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ksidechurch.ca/thebigserve-group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eproject.com/explore/video/what-is-bib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6D8B34D-277A-CFA2-076B-11DF15BE7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0140" y="4819487"/>
            <a:ext cx="9765030" cy="1655762"/>
          </a:xfrm>
        </p:spPr>
        <p:txBody>
          <a:bodyPr>
            <a:normAutofit/>
          </a:bodyPr>
          <a:lstStyle/>
          <a:p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b="1" dirty="0"/>
              <a:t>I CAN’T TAKE THE BIBLE SERIOUSLY</a:t>
            </a:r>
          </a:p>
          <a:p>
            <a:r>
              <a:rPr lang="en-US" dirty="0"/>
              <a:t>20240428</a:t>
            </a:r>
          </a:p>
        </p:txBody>
      </p:sp>
      <p:pic>
        <p:nvPicPr>
          <p:cNvPr id="5" name="Picture 4" descr="A magnifying glass and text&#10;&#10;Description automatically generated">
            <a:extLst>
              <a:ext uri="{FF2B5EF4-FFF2-40B4-BE49-F238E27FC236}">
                <a16:creationId xmlns:a16="http://schemas.microsoft.com/office/drawing/2014/main" id="{DA0FBD43-A0C0-E88E-F79E-0C125D1F5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069" y="1816443"/>
            <a:ext cx="8137862" cy="256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6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9C3C-26FA-522B-7E3F-EAF7D4270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37160"/>
            <a:ext cx="11601450" cy="6537960"/>
          </a:xfrm>
        </p:spPr>
        <p:txBody>
          <a:bodyPr>
            <a:normAutofit/>
          </a:bodyPr>
          <a:lstStyle/>
          <a:p>
            <a:pPr indent="0" algn="ctr">
              <a:buNone/>
            </a:pPr>
            <a:endParaRPr lang="en-CA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18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1800" i="1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1800" i="1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18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i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“All Scripture is breathed out by God and profitable for teaching,</a:t>
            </a:r>
          </a:p>
          <a:p>
            <a:pPr marL="0" lvl="0" indent="0" algn="ctr">
              <a:buSzPts val="1100"/>
              <a:buNone/>
            </a:pPr>
            <a:r>
              <a:rPr lang="en-CA" sz="3200" i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reproof, for correction, and for training in righteousness.”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</a:t>
            </a:r>
          </a:p>
          <a:p>
            <a:pPr marL="0" lvl="0" indent="0" algn="ctr">
              <a:buSzPts val="1100"/>
              <a:buNone/>
            </a:pPr>
            <a:r>
              <a:rPr lang="en-CA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Timothy 3:16  </a:t>
            </a:r>
            <a:r>
              <a:rPr lang="en-CA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ESV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SzPts val="1100"/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does the Bible claim to be true?</a:t>
            </a:r>
            <a:endParaRPr lang="en-C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09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C8EA-C25D-B028-DF36-234FE13B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80010"/>
            <a:ext cx="11978639" cy="67779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WATCH this video and then discuss </a:t>
            </a: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 </a:t>
            </a:r>
            <a:r>
              <a:rPr lang="en-CA" sz="3200" b="1" u="sng" dirty="0">
                <a:solidFill>
                  <a:srgbClr val="0078D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https://www.youtube.com/watch?v=lCeOjLQ61vo"/>
              </a:rPr>
              <a:t>https://www.youtube.com/watch?v=lCeOjLQ61vo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SzPts val="1100"/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can we respond to those </a:t>
            </a:r>
          </a:p>
          <a:p>
            <a:pPr marL="342900" lvl="0" indent="-342900" algn="ctr">
              <a:buSzPts val="1100"/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doubt the Bible’s trustworthiness?</a:t>
            </a:r>
            <a:endParaRPr lang="en-C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7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9AF40-EA61-0E4E-16B7-F355663A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381" y="0"/>
            <a:ext cx="11825237" cy="66636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i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“Sanctify them in the truth; your word is truth.”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17:17</a:t>
            </a: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SzPts val="1100"/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can we practically trust the Bible in our daily lives?</a:t>
            </a:r>
            <a:endParaRPr lang="en-C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2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70E6-6244-4DAE-2E33-4BA55AEA3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71450"/>
            <a:ext cx="11807190" cy="6583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CA" sz="32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Considering the Bible was written over approximately 1,500 years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 more than 40 authors from diverse backgrounds,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its internal consistency is remarkable.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Genesis to Revelation, the Bible presents a cohesive narrative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God’s relationship with humanity, His plan for redemption,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the establishment of His Kingdom.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harmony is evidence of the Bible’s divine orchestration,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human authors, separated by time and culture,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contribute to a unified message without contradiction.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consistency reinforces the Bible’s reliability,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suggesting that its teachings and claims are not the product of human invention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of divine inspiration.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what ways do you find the internal consistency of the Bible </a:t>
            </a:r>
          </a:p>
          <a:p>
            <a:pPr marL="0" lvl="0" indent="0" algn="ctr">
              <a:buSzPts val="1100"/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a compelling case for its reliability and authority?</a:t>
            </a: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53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D621A-118A-9B9B-E586-064A7F98C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252663"/>
            <a:ext cx="11802978" cy="629251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CA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Finally, the spiritual experience of engaging with the Bible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a profound reason many trust it.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Individuals across the globe and throughout history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have reported encountering God’s truth and presence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through the pages of the Bible.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experience is often described as a deep sense of conviction, comfort,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 understanding that transcends intellectual knowledge.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believers, the Bible is not just a historical document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 a collection of moral teachings;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is the living Word of God that speaks directly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hearts and minds, guiding, correcting, and inspiring.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has the Bible transformed lives throughout history?</a:t>
            </a: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12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BD40D-8418-BB7C-5DFC-5B74B7112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253331"/>
            <a:ext cx="1194435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sz="3200" b="1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PRAYER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Thank God today for His Word, the Bible.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to continue to give you an open mind to understand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open heart to receive his message for you.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Particularly, ask him to use his Word to grow you as you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FOLLOW JESUS, LOVE GOD and LOVE PEOPLE.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93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495CB-F57E-EBE2-703A-C3C9D5FB6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108284"/>
            <a:ext cx="11851104" cy="66654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Welcome back to our series, “Skeptics Welcome”.   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week 4 of our series we are exploring this objection –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 can’t take the Bible seriously.”    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speak to this objection we will explore how we got the Bible,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trustworthiness and reliability of the Bible,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fulfilled prophecy, divine accuracy and internal consistency.  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also explore the transformative power of the Bible in our lives.   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goal of this study is to build our confidence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we can take the Bible seriously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God’s authoritative Word to guide and grow our faith. 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9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C5D54-DF1C-6758-0981-F5EC86D1A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4440"/>
            <a:ext cx="10515600" cy="4942523"/>
          </a:xfrm>
        </p:spPr>
        <p:txBody>
          <a:bodyPr/>
          <a:lstStyle/>
          <a:p>
            <a:pPr marL="0" indent="0" algn="ctr">
              <a:buNone/>
            </a:pPr>
            <a:r>
              <a:rPr lang="en-CA" sz="3200" b="1" u="sng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BIG SERVE:    </a:t>
            </a:r>
            <a:r>
              <a:rPr lang="en-CA" sz="3200" b="1" u="sng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LifeGroup</a:t>
            </a:r>
            <a:r>
              <a:rPr lang="en-CA" sz="3200" b="1" u="sng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Sign-Up This Week!  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Check out THE BIG SERVE projects and let us know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May 4</a:t>
            </a:r>
            <a:r>
              <a:rPr lang="en-CA" sz="3200" kern="100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CA" sz="32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your group would like to serve.   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Or, let us know about a project you have in mind. </a:t>
            </a:r>
          </a:p>
          <a:p>
            <a:pPr marL="0" indent="0" algn="ctr">
              <a:buNone/>
            </a:pP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CA" sz="3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https://www.creeksidechurch.ca/thebigserve-groups/</a:t>
            </a:r>
            <a:r>
              <a:rPr lang="en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18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D1102-0E73-B019-BE35-37E01390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1" y="1"/>
            <a:ext cx="12001500" cy="6766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Growing up with (or not with) the Bible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have several memories of growing up at home with the Bible.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I was 8 years old my parents got me a children’s bible.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still have it!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also have memories of my parents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taking a bible along with them to church,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of the huge, hard cover family bible on the table in our living room.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about you?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 you have memories of having Bibles in your home growing up?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If not, what is an early memory for you of encountering the Bible?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story with the group!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2C8C-9A6E-CA4E-CAE1-6BD73A20D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0"/>
            <a:ext cx="11944350" cy="6743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6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6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6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6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WATCH the following overview of the Bible. </a:t>
            </a:r>
            <a:endParaRPr lang="en-C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6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600" u="sng" dirty="0">
                <a:solidFill>
                  <a:srgbClr val="0078D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https://bibleproject.com/explore/video/what-is-bible/"/>
              </a:rPr>
              <a:t>https://bibleproject.com/explore/video/what-is-bible/</a:t>
            </a:r>
            <a:endParaRPr lang="en-C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5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B0C08-A502-99FE-4224-A41A3A4DC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" y="1032430"/>
            <a:ext cx="11635740" cy="47931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Near the beginning of the video the narrators say the Bible </a:t>
            </a: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one of the most influential books in history.    </a:t>
            </a:r>
          </a:p>
          <a:p>
            <a:pPr marL="0" lvl="0" indent="0" algn="ctr">
              <a:buSzPts val="1100"/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have you experienced the Bible’s influence in your own life?</a:t>
            </a: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do you think God would choose to reveal himself through the </a:t>
            </a: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history, struggles, and meditations of one particular people </a:t>
            </a:r>
          </a:p>
          <a:p>
            <a:pPr marL="0" lvl="0" indent="0" algn="ctr">
              <a:buSzPts val="1100"/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situated in one particular corner of the earth?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935DD-FEDC-F6DD-D36F-111FFCF05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160020"/>
            <a:ext cx="11864340" cy="6446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the diverse genres of poetry, letters, law texts,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wisdom writings complement the narrative texts and thus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contribute to our overall understanding of the overarching story?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the diversity of genres?</a:t>
            </a: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6EBCC-4D66-DD5E-8744-F930063E8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1097280"/>
            <a:ext cx="11864340" cy="5079683"/>
          </a:xfrm>
        </p:spPr>
        <p:txBody>
          <a:bodyPr/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value in God revealing himself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 texts spread out over 1000 years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written by different authors?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3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262E-C64A-5D70-FC37-ED670B483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" y="262890"/>
            <a:ext cx="11929110" cy="61607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i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“For no prophecy was ever produced by the will of man, </a:t>
            </a:r>
          </a:p>
          <a:p>
            <a:pPr marL="0" lvl="0" indent="0" algn="ctr">
              <a:buSzPts val="1100"/>
              <a:buNone/>
            </a:pPr>
            <a:r>
              <a:rPr lang="en-CA" sz="3200" i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men spoke from God as they were carried along by the Holy Spirit.”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algn="ctr">
              <a:buSzPts val="1100"/>
              <a:buNone/>
            </a:pPr>
            <a:r>
              <a:rPr lang="en-CA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Peter 1:21  </a:t>
            </a:r>
            <a:r>
              <a:rPr lang="en-CA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ESV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should we trust the Bible?</a:t>
            </a:r>
            <a:endParaRPr lang="en-C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24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7701</TotalTime>
  <Words>864</Words>
  <Application>Microsoft Macintosh PowerPoint</Application>
  <PresentationFormat>Widescreen</PresentationFormat>
  <Paragraphs>136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SKEPTICS WELCOME  </dc:title>
  <dc:creator>Jeff Austen</dc:creator>
  <cp:lastModifiedBy>Jeff Austen</cp:lastModifiedBy>
  <cp:revision>19</cp:revision>
  <dcterms:created xsi:type="dcterms:W3CDTF">2024-03-29T13:31:45Z</dcterms:created>
  <dcterms:modified xsi:type="dcterms:W3CDTF">2024-04-25T14:04:48Z</dcterms:modified>
</cp:coreProperties>
</file>