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D60B-8181-7B78-73C1-2EA8B5C67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CD5678-3100-ED57-D547-1AD20C8D5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95EFA-C8BC-7332-0DF1-C83EFE45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76C9F-B396-D3AE-D3FC-F1282B3E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2405A-6429-DCEC-11D6-B17AC796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3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D06E-4BDE-3769-F32C-B6BAC2F1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40DDC-81B7-5D47-EE47-BF2644B28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C8BC0-16CC-492A-3369-3A355496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A00FE-827E-9638-74D9-AF623B3E3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BB6FB-D890-210B-7128-4D4FAE49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9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391BD6-B977-8E2B-BCAE-BEB5D41DF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AD5D2-47B9-AA1F-37DA-4A6F757EA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56B34-8937-FF72-787F-3F7AF0A2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7B698-4E85-D607-0E9A-983EA95F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27BA6-8785-A74E-0C3F-77829F22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7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3EB8-5A14-E1DE-E4E0-B129BF84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A413B-AE8B-A237-FAA1-B495620A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9D3F-0479-D156-E395-48654110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6F982-B722-CDD7-1517-EA423F31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CF91A-66EB-AEB4-9296-9B4ADB1D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7F81-2374-5F43-916E-9E0D044F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D67F5-5724-6172-20FA-1A85F006B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F6094-BE6B-D71D-DE70-CB11D21E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E8DD9-46C6-4A83-0A6D-DCBD18EE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93783-396E-F42D-97D4-3F723A0A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4AB3D-9D4F-B578-4CE2-FFA207D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7EEA-FDE1-68A6-08D8-D51FB4692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CF9CA-D6BB-2A79-3587-703EE4486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16C19-4984-3656-8738-FF519B2C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F1884-56B0-A37D-172A-D8883B61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08E0B-03AC-59FD-4670-010F782E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4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3870-950C-8CC2-44A1-D9A77056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C6A00-BCD3-4BFE-5F63-ED84F674A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A8130-3037-1E09-2B5D-AEF4F4F32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D37B8F-BF73-C23A-80B4-DC11F9560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376314-4D3A-FDBA-EFD1-C66A2B54C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069AC-C6B4-2E02-7034-9FE1084D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13C7FF-C11E-F904-4433-4C8F4C9B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CF57DE-8A56-0502-2714-1912A50E7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95509-8679-8E12-EF22-E9D00634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8A816-41CE-7D6F-2C44-65197292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1B190-3BC4-DB8D-E261-D4BC350F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990CF-3EC2-60E6-197B-E9D8EA71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1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32B1-F5CD-0B87-5189-BBD201B8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CD26C-36E6-D784-6F24-5F832969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DA0A-F1E6-A179-7099-38AF1AE7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5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DA28-C4FD-B6A7-ABBF-CB06B0FC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94D0F-D13A-CB86-DFDB-C5B41411F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D185D-36B3-4F03-4B14-2A29A3897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69C2F-DEFF-C40D-2F43-13F8F553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D3141-03AF-A907-0D19-7D43FF94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23F4A-FD71-5851-0DE3-581A057F3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1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04FBD-8B39-8054-F764-B32939D17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204CC-340C-86AD-3337-8DA74F905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D6110-71F5-4AB5-0AA4-E0389C43B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B542-4A0A-8D07-7667-2D9E5A18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116D8-4E27-8E77-11A3-3FC61885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68587-6608-2F7A-AA0A-5ED5C0B7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B023DB-58A5-89A2-9B45-4A9B85E3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59F90-69B1-29E3-81C1-5D6A3C4E6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D3172-1193-5C6A-D336-CEDC478F4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7E8E0-4B60-F74B-A3CB-E1F4E921DE34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BB3E2-7FE8-49C8-9041-D104797B5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43560-CC37-0C05-AA45-956DD8E3F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6D8B34D-277A-CFA2-076B-11DF15BE7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9497"/>
            <a:ext cx="9144000" cy="1655762"/>
          </a:xfrm>
        </p:spPr>
        <p:txBody>
          <a:bodyPr/>
          <a:lstStyle/>
          <a:p>
            <a:r>
              <a:rPr lang="en-US" sz="3200" b="1" dirty="0"/>
              <a:t>I HAVE TOO MANY DOUBTS</a:t>
            </a:r>
          </a:p>
          <a:p>
            <a:r>
              <a:rPr lang="en-US" dirty="0"/>
              <a:t>20240407</a:t>
            </a:r>
          </a:p>
        </p:txBody>
      </p:sp>
      <p:pic>
        <p:nvPicPr>
          <p:cNvPr id="5" name="Picture 4" descr="A magnifying glass and text&#10;&#10;Description automatically generated">
            <a:extLst>
              <a:ext uri="{FF2B5EF4-FFF2-40B4-BE49-F238E27FC236}">
                <a16:creationId xmlns:a16="http://schemas.microsoft.com/office/drawing/2014/main" id="{DA0FBD43-A0C0-E88E-F79E-0C125D1F5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069" y="1816443"/>
            <a:ext cx="8137862" cy="256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6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C8EA-C25D-B028-DF36-234FE13B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21" y="1416552"/>
            <a:ext cx="11490158" cy="4351338"/>
          </a:xfrm>
        </p:spPr>
        <p:txBody>
          <a:bodyPr/>
          <a:lstStyle/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can we learn from this story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about how we treat doubters in our midst?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75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9AF40-EA61-0E4E-16B7-F355663A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1017692"/>
            <a:ext cx="11658600" cy="4822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he said to Thomas, “Put your finger here; see my hands.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Reach out your hand and put it into my side.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Stop doubting and believe.”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John 20:27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gets to have an amazing encounter with Jesus.   </a:t>
            </a:r>
          </a:p>
          <a:p>
            <a:pPr marL="0" lvl="0" indent="0" algn="ctr">
              <a:buSzPts val="1100"/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 with your </a:t>
            </a:r>
            <a:r>
              <a:rPr lang="en-CA" sz="32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LifeGroup</a:t>
            </a: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algn="ctr">
              <a:buSzPts val="1100"/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of the most powerful encounters with Jesus you have had.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23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70E6-6244-4DAE-2E33-4BA55AEA3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324854"/>
            <a:ext cx="11550316" cy="58521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29 </a:t>
            </a: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Then Jesus told him, (Thomas)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“Because you have seen me, you have believed;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blessed are those who have not seen and yet have believed.”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John 20:29 NIV</a:t>
            </a:r>
            <a:endParaRPr lang="en-CA" sz="2400" dirty="0">
              <a:effectLst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8 </a:t>
            </a: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Finally the other disciple, who had reached the tomb first,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also went inside. He saw and believed.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CA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John 20:8 NIV</a:t>
            </a:r>
            <a:endParaRPr lang="en-CA" sz="2400" dirty="0">
              <a:effectLst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What do you notice about how these two verses are connected?</a:t>
            </a:r>
            <a:endParaRPr lang="en-CA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53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D621A-118A-9B9B-E586-064A7F98C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252663"/>
            <a:ext cx="11802978" cy="6292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16 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the eleven disciples went to Galilee, to the mountain where Jesus had told them to go. </a:t>
            </a:r>
            <a:r>
              <a:rPr lang="en-CA" sz="3200" b="1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17 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they saw him, they worshiped him; but some doubted. </a:t>
            </a:r>
            <a:r>
              <a:rPr lang="en-CA" sz="3200" b="1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18 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Jesus came to them and said, “All authority in heaven and on earth has been given to me. </a:t>
            </a:r>
            <a:r>
              <a:rPr lang="en-CA" sz="3200" b="1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19 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Therefore go and make disciples of all nations, baptizing them in the name of the Father and of the Son and of the Holy Spirit, </a:t>
            </a:r>
            <a:r>
              <a:rPr lang="en-CA" sz="3200" b="1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20 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teaching them to obey everything I have commanded you. And surely I am with you always, to the very end of the age.”  </a:t>
            </a: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Matthew 28:16-20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the disciples saw Jesus on the mountain, </a:t>
            </a: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worshiped, but some of them doubted!     </a:t>
            </a:r>
          </a:p>
          <a:p>
            <a:pPr marL="0" lvl="0" indent="0" algn="ctr">
              <a:buSzPts val="1100"/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was causing them to doubt?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1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0423B-56C3-94F1-75DD-94D11FD7A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Great </a:t>
            </a:r>
            <a:r>
              <a:rPr lang="en-CA" sz="3200" dirty="0">
                <a:solidFill>
                  <a:srgbClr val="21212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ommission was given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at least a few disciples who doubted. 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encouragement can you take from this?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98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BD40D-8418-BB7C-5DFC-5B74B7112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726" y="1825625"/>
            <a:ext cx="1173079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b="1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Spend some time today thanking God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making himself known to you through his Son, Jesus.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help you with any doubts you have,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look to Him in faith.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793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495CB-F57E-EBE2-703A-C3C9D5FB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108284"/>
            <a:ext cx="11851104" cy="666549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to our series, Skeptics Welcome.  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this six-week series, we will explore common objections and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questions people may have to the Christian faith.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 objection for week 1 is, “I Have Too Many Doubts.” 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hope that if you’ve had doubts about God or the Christian faith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you know that you’re in good company. 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you’ll see today, the disciples worshipped and some of them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doubted when they met Jesus after the resurrection. 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And, one of the twelve disciples, Thomas, doubts for a week when he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misses out on seeing Jesus with the rest of the disciples.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this to say, it's normal to have doubts. 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hope that this week you’ll see how our doubts,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daunting as they are, can lead to a deeper and stronger faith in Jesus.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9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1102-0E73-B019-BE35-37E01390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92505"/>
            <a:ext cx="11694695" cy="637673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CA" sz="32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Two Truths and a Lie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Here’s a fun way to get to know each other more in group.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Come up with two truths and a lie about yourself.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example,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 grew up in London.”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 once rode a pig backwards.”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 have my pilot’s license.”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is the lie?   </a:t>
            </a: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itchFamily="2" charset="2"/>
              </a:rPr>
              <a:t></a:t>
            </a: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two truths and a lie with your group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see if they can figure out which one is the lie!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2C8C-9A6E-CA4E-CAE1-6BD73A20D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types of life situations are most likely to prompt a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questioning of what you believe, and why?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5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B0C08-A502-99FE-4224-A41A3A4DC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“Doubt is not the end of faith.”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with this statement?   Why or why not? 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35DD-FEDC-F6DD-D36F-111FFCF05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Story of Thomas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READ:   John 20:19-29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8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EBCC-4D66-DD5E-8744-F930063E8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may have heard the name, “Doubting Thomas”.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John 20 we read about the man!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think he has earned his nickname?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or why not?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39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62E-C64A-5D70-FC37-ED670B483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first, all of the disciples believe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Jesus has risen, except Thomas.</a:t>
            </a: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43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9C3C-26FA-522B-7E3F-EAF7D427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is with the disciples for a week before Jesus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comes back for a special encounter with Thomas. 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that week was like?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09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7467</TotalTime>
  <Words>731</Words>
  <Application>Microsoft Macintosh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SKEPTICS WELCOME  </dc:title>
  <dc:creator>Jeff Austen</dc:creator>
  <cp:lastModifiedBy>Hayley Martin</cp:lastModifiedBy>
  <cp:revision>6</cp:revision>
  <dcterms:created xsi:type="dcterms:W3CDTF">2024-03-29T13:31:45Z</dcterms:created>
  <dcterms:modified xsi:type="dcterms:W3CDTF">2024-04-03T18:20:37Z</dcterms:modified>
</cp:coreProperties>
</file>