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1"/>
    <p:restoredTop sz="95827"/>
  </p:normalViewPr>
  <p:slideViewPr>
    <p:cSldViewPr snapToGrid="0">
      <p:cViewPr varScale="1">
        <p:scale>
          <a:sx n="112" d="100"/>
          <a:sy n="112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72ED-EED4-D26D-5FB4-887A43DEA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35051-6738-8234-6EEE-E766E7B81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0FDB-5280-E3E1-5B8E-748297C8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7096D-E155-33C0-BA87-F0477903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C82C-9625-A098-96CA-45955CBD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75B0-4E2E-C5E3-5D20-D283E8F9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0B127-46D2-0ECD-3645-D12EF38A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CE094-1158-ABBD-9BC8-0ED1A0C2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0AD47-0292-849F-CE3A-F9BB6A9C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02EF0-72CB-9D4C-5AA8-E8C55221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4636B-B255-E060-4FF9-C2F8CD4EC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D7CE2-F2A3-12C4-D603-3E23B96D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F4CA-1CE0-7EB0-2EA0-6D5F8237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1CBD6-AAF2-0325-A0AA-4436227E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FC6F9-5DC2-3F55-5D26-662E8D4C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1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59CC6-1DE2-BAAF-0406-01960A76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D618E-B005-E69E-DBE0-ACEF019CE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51D4-6E9B-D17B-912A-01CBEC2E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5B2D-4D45-E286-0627-8A6E4D54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DAA9-1DB1-A768-F496-7E088247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4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15B7-A7A5-191A-83C9-51CFCD2F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ECBF0-42FE-F412-D653-334F7C1F5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181F-EB4B-0848-08C6-F5EAA429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5D29D-49CE-26FF-194A-5E2CC3CD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CC263-B5A1-A211-78DB-2FEB20E7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7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92D68-ECAC-2CD6-0509-3565FFAB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D5ED-3DC1-CC4A-1C63-51C5F228B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8BD0B-6E1D-B6D3-831D-DF3B8CAB2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163B-562B-F918-5271-AAE26993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3A7A0-755F-56B3-B295-82202227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A4C20-EF09-337A-FC9B-1F598E41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DD75-E4D1-989B-46FB-B3909D09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5FA4F-97B3-DABB-4098-E2211611D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BF325-9DE9-AE4C-2E73-1D65D0FEA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ED90C-CB9A-A27A-DB01-14BD2EA65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CE462-D395-412F-C044-A3E2BDF22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F3755-E682-9BE8-632F-717A2F3E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CC5EF-BCFA-C414-E9F3-0C4D7F1F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27223-3DCC-8217-108B-C03F0E31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53D0-9D45-61D3-160A-5AF24904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0FF94-52CD-FDD4-CC9C-49F2B87C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83BF7-0049-C9D0-0136-90C4F25E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0155E-3ACA-C2D3-61CE-437136D3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5FED2-79BD-8F52-2435-D105EA44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D92A3-FF56-A4BF-77D9-13DD564A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1A84B-D012-8682-99DF-B066A676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6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E652-E2B9-8FDC-83B4-17E66A91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5A8D7-6041-560A-285A-64A3C5AA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FCBFF-39D6-D6DE-173B-417A7CC0C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71D2A-4FC4-9F87-DF84-52CF4DC9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C857B-A45B-5C77-5F9B-4909E4A7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E6911-C936-1626-2DEF-AAB19F17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3AA9-3A14-3447-2F8F-9CB08C29A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3BB0C-C842-C5F5-796F-1A04F70A1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72238-ECE5-4F9A-6DCB-E7F981CB9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FD5D3-2FC3-3ED6-7CCF-C1B3A630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683EE-A486-9714-BE88-E6A7AA3C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E3923-A257-B65C-CF11-5B3BB98F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CBA4F-1E7A-DBD7-2FCD-7D1B5F4D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6C750-E6AA-F6E3-D2A9-C7567171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9ED99-A2BF-5634-D1A9-8133468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0F0F-17CD-9440-8753-B3E1C3A28A7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9CFCC-9F18-BB90-D977-C926656C5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E6627-C50A-0CF2-0214-653E84DCF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BC77-4A3B-104A-BCEB-6A612DE8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Corinthians+10&amp;version=NLT#fen-NLT-28560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Hf8klCCc4&amp;t=3s" TargetMode="External"/><Relationship Id="rId2" Type="http://schemas.openxmlformats.org/officeDocument/2006/relationships/hyperlink" Target="https://bibleproject.com/explore/video/1-corinthia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rowd of people walking in a city&#10;&#10;Description automatically generated">
            <a:extLst>
              <a:ext uri="{FF2B5EF4-FFF2-40B4-BE49-F238E27FC236}">
                <a16:creationId xmlns:a16="http://schemas.microsoft.com/office/drawing/2014/main" id="{45E66E2E-2564-4AED-A9F5-CDB32081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6A145AA-B784-9C22-D529-AFA07B5D9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75974"/>
            <a:ext cx="9144000" cy="1655762"/>
          </a:xfrm>
        </p:spPr>
        <p:txBody>
          <a:bodyPr/>
          <a:lstStyle/>
          <a:p>
            <a:r>
              <a:rPr lang="en-US" sz="4000" b="1" dirty="0"/>
              <a:t>BON APPETIT</a:t>
            </a:r>
            <a:endParaRPr lang="en-US" b="1" dirty="0"/>
          </a:p>
          <a:p>
            <a:r>
              <a:rPr lang="en-US" sz="2800" b="1" dirty="0"/>
              <a:t>20240317</a:t>
            </a:r>
          </a:p>
        </p:txBody>
      </p:sp>
    </p:spTree>
    <p:extLst>
      <p:ext uri="{BB962C8B-B14F-4D97-AF65-F5344CB8AC3E}">
        <p14:creationId xmlns:p14="http://schemas.microsoft.com/office/powerpoint/2010/main" val="309295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2051-B9F1-75A6-4037-303BE7B3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397042"/>
            <a:ext cx="11658600" cy="6300938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 Your </a:t>
            </a:r>
            <a:r>
              <a:rPr lang="en-CA" sz="32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reedom </a:t>
            </a:r>
            <a:r>
              <a:rPr lang="en-CA" sz="32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LOVE</a:t>
            </a:r>
            <a:endParaRPr lang="en-CA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careful, however, that the exercise of your rights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does not become a stumbling block to the weak.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if someone with a weak conscience sees you, with all your knowledge,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eating in an idol’s temple, won’t that person be emboldened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eat what is sacrificed to idols?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this weak brother or sister, for whom Christ died, is destroyed by your knowledge.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you sin against them in this way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wound their weak conscience, you sin against Christ.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Therefore, if what I eat causes my brother or sister to fall into sin,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never eat meat again, so that I will not cause them to fall.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8:9-13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application does Paul gives here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limiting our freedom for love?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3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B5339-70C1-B3C9-6EF1-93294C8E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179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11-13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Christ gave up his life for that person.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Wouldn’t you at least be willing to give up going to dinner for him—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because, as you say, it doesn’t really make any difference?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it </a:t>
            </a:r>
            <a:r>
              <a:rPr lang="en-CA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does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make a difference if you hurt your friend terribly,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risking his eternal ruin!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you hurt your friend, you hurt Christ.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free meal here and there isn’t worth it at the cost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even one of these “weak ones.”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So, never go to these idol-tainted meals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there’s any chance it will trip up one of your brothers or sisters.    </a:t>
            </a: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8:11-13 THE MESSAGE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conclusion does THE MESSAGE give here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limiting our freedom for love?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3241-D555-8655-78D1-ED5293150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4" y="228600"/>
            <a:ext cx="11815011" cy="5806440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up my RIGHTS</a:t>
            </a:r>
            <a:endParaRPr lang="en-CA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READ:   1 Corinthians 9:1-18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this section, Paul talks about his rights as an Apostle.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this chapter he continues the argument he began in chapter 8,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followers of Jesus should be willing to give up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rights (freedoms) for the sake of loving others.     </a:t>
            </a:r>
          </a:p>
          <a:p>
            <a:pPr marL="0"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examples do you see here of rights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Paul has given up for the sake of the Gospel?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if your group can come up with two or three examples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“rights” we could give up today for the Gospel.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7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EDB22-51DF-ED83-3C9E-ADDD2F0A0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3" y="276726"/>
            <a:ext cx="11863136" cy="636470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Running HARD</a:t>
            </a:r>
            <a:endParaRPr lang="en-CA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26-27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don’t know about you, but I’m running hard for the finish line. I’m giving it everything I’ve got.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lazy living for me! I’m staying alert and in top condition.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I’m not going to get caught napping,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telling everyone else all about it and then missing out myself.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9:26-27  </a:t>
            </a:r>
            <a:r>
              <a:rPr lang="en-CA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MESSAGE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What inspires you about Paul’s commitment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“run hard” (vs 26) for the Gospel?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0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E1E9-41FC-532F-5FB3-430220ADA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en-CA" sz="3200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GLORY of GOD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whether you eat or drink, or whatever you do,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it all for the glory of God.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Don’t give offense to Jews or Gentiles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A" sz="3200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See footnote f"/>
              </a:rPr>
              <a:t>f</a:t>
            </a:r>
            <a:r>
              <a:rPr lang="en-CA" sz="3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]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or the church of God.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I, too, try to please everyone in everything I do.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don’t just do what is best for me;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do what is best for others so that many may be saved.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10:31-33 NLT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At the end of 1 Corinthians 10 we have Paul’s conclusion on the matter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eating food sacrificed to idols. 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you summarize his conclusion in one sentence?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What key learning point or application will you take from this week’s study?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might this shape your walk with Jesus?</a:t>
            </a:r>
            <a:r>
              <a:rPr lang="en-CA" sz="3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2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A5CA-6DAD-D230-25F4-BA16973CB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697832"/>
            <a:ext cx="11161295" cy="5479131"/>
          </a:xfrm>
        </p:spPr>
        <p:txBody>
          <a:bodyPr/>
          <a:lstStyle/>
          <a:p>
            <a:pPr marL="0" indent="0" algn="ctr">
              <a:buNone/>
            </a:pPr>
            <a:endParaRPr lang="en-CA" sz="3200" b="1" u="sng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PRAYER: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Thank God, today, for the freedom we have in Him.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for wisdom to know when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limit our freedom for the sake of others.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Commit again today to do all things for His glory.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7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D86C-E224-A58B-B36D-E8A1F6341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284"/>
            <a:ext cx="12192000" cy="67497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back to our series, Jesus is the Answer.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this four-week series w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e’re looking at 4 major themes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1 Corinthians that Paul addresses and how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Jesus provides the new perspective or answer to them.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week 3 we’re looking at 1 Corinthians 8-10.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topic this week is about the issue of food sacrificed to idols. 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Paul reminds the Corinthians that while they were free to eat this food,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sometimes they should forego eating it out of love for others whose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conscience bothered them about eating the food.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Like the Corinthians, God has purposed us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enjoy living in the new freedom we have in Jesus.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God has also given us the power to know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to limit our freedom for the sake of others.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should we limit our freedom in order </a:t>
            </a:r>
            <a:r>
              <a:rPr lang="en-CA" sz="3200" dirty="0">
                <a:solidFill>
                  <a:srgbClr val="21212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love others more than ourselves?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can we live in the freedom God has given us, all for his glory?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That’s what we’ll explore in today’s study.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0EFD-465C-8384-7C4B-4EF1601D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8" y="156411"/>
            <a:ext cx="11778916" cy="6436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I Had a Free Day I’d …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Imagine you have a 24 period of time coming up next week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is completely free of any obligations.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Your calendar for that day is empty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you have up to $500 to spend in any way you’d like.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would you do with your day?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3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B34EC-CD4D-DD29-7F21-EEDEA3FF0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230" y="167703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sz="18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week of this series, start your study time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this video summary of 1 Corinthians.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https://bibleproject.com/explore/video/1-corinthians/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u="sng" dirty="0">
              <a:solidFill>
                <a:srgbClr val="0078D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3" tooltip="https://www.youtube.com/watch?v=yiHf8klCCc4&amp;t=3s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9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61DE3-75F1-D5E7-6157-B3C45F80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" y="300788"/>
            <a:ext cx="11802979" cy="626845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PUFFS up.   Love BUILDS up.</a:t>
            </a:r>
            <a:endParaRPr lang="en-CA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“Now about food sacrificed to idols: We know that “We all possess knowledge.” But knowledge puffs up while love builds up.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Those who think they know something do not yet know as they ought to know. </a:t>
            </a: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whoever loves God is known by God.”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8:1-3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Paul opens this topic by talking about knowledge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comparing knowledge to love.    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says, “We all possess knowledge.   But knowledge puffs up ...”   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 you think he means by this?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9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078A0-12EB-B844-B1D7-E0167FEBF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"/>
            <a:ext cx="10515600" cy="64248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en-CA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situations can you think of in our context today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where our knowledge may get in the way of loving others?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if you can come up with two or three examples.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1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4117-53DA-21EE-C7DE-415CAEAE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042"/>
            <a:ext cx="12192000" cy="62203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“Now regarding your question about food that has been offered to idols.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Yes, we know that “we all have knowledge” about this issue.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while knowledge makes us feel important,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love that strengthens the church.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Anyone who claims to know all the answers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doesn’t really know very much.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person who loves God is the one whom God recognizes.”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8:1-3  NLT</a:t>
            </a: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insights does this translation give you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into what Paul was trying to communicate about knowledge and love?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0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78A5-F455-5E89-74F4-AB16E8CB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" y="252663"/>
            <a:ext cx="11682664" cy="592430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CA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GOD.   ONE LORD.</a:t>
            </a:r>
            <a:endParaRPr lang="en-CA" sz="3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baseline="30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then, about eating food sacrificed to idols: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know that “An idol is nothing at all in the world”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that “There is no God but one.”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even if there are so-called gods, whether in heaven or on earth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(as indeed there are many “gods” and many “lords”),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yet for us there is but one God, the Father,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whom all things came and for whom we live;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there is but one Lord, Jesus Christ,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through whom all things came and through whom we live.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8:4-6 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would Paul build his argument by comparing idols to God?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2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9AF59-1E57-4FC0-475B-31654BE4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8600"/>
            <a:ext cx="12079704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not everyone possesses this knowledge.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 people are still so accustomed to idols that when they eat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sacrificial food they think of it as having been sacrificed to a god,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since their conscience is weak, it is defiled.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food does not bring us near to God;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are no worse if we do not eat, and no better if we do.    </a:t>
            </a:r>
          </a:p>
          <a:p>
            <a:pPr marL="0" indent="0" algn="ctr">
              <a:buNone/>
            </a:pPr>
            <a:r>
              <a:rPr lang="en-C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Corinthians 8:7-8 NIV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these verses remind us that others </a:t>
            </a:r>
          </a:p>
          <a:p>
            <a:pPr marL="0" lv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may have different convictions than we do?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1402</Words>
  <Application>Microsoft Macintosh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THE ANSWER</dc:title>
  <dc:creator>Jeff Austen</dc:creator>
  <cp:lastModifiedBy>Jeff Austen</cp:lastModifiedBy>
  <cp:revision>12</cp:revision>
  <dcterms:created xsi:type="dcterms:W3CDTF">2024-02-28T19:04:53Z</dcterms:created>
  <dcterms:modified xsi:type="dcterms:W3CDTF">2024-03-12T14:41:57Z</dcterms:modified>
</cp:coreProperties>
</file>