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B0A6-9910-B75B-D1A5-F3F10E38B1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1C6D39-2F34-D9C7-8E04-BFD169D566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DBA1A6-E835-68CB-27AE-82C2DDD47CB2}"/>
              </a:ext>
            </a:extLst>
          </p:cNvPr>
          <p:cNvSpPr>
            <a:spLocks noGrp="1"/>
          </p:cNvSpPr>
          <p:nvPr>
            <p:ph type="dt" sz="half" idx="10"/>
          </p:nvPr>
        </p:nvSpPr>
        <p:spPr/>
        <p:txBody>
          <a:bodyPr/>
          <a:lstStyle/>
          <a:p>
            <a:fld id="{9EE2CFB6-A308-C744-999B-22D787C86703}" type="datetimeFigureOut">
              <a:rPr lang="en-US" smtClean="0"/>
              <a:t>2/22/24</a:t>
            </a:fld>
            <a:endParaRPr lang="en-US"/>
          </a:p>
        </p:txBody>
      </p:sp>
      <p:sp>
        <p:nvSpPr>
          <p:cNvPr id="5" name="Footer Placeholder 4">
            <a:extLst>
              <a:ext uri="{FF2B5EF4-FFF2-40B4-BE49-F238E27FC236}">
                <a16:creationId xmlns:a16="http://schemas.microsoft.com/office/drawing/2014/main" id="{55543A82-D458-C701-CE2C-8DBDE789F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86E48-00E5-D6E4-8F95-4446D87839F0}"/>
              </a:ext>
            </a:extLst>
          </p:cNvPr>
          <p:cNvSpPr>
            <a:spLocks noGrp="1"/>
          </p:cNvSpPr>
          <p:nvPr>
            <p:ph type="sldNum" sz="quarter" idx="12"/>
          </p:nvPr>
        </p:nvSpPr>
        <p:spPr/>
        <p:txBody>
          <a:bodyPr/>
          <a:lstStyle/>
          <a:p>
            <a:fld id="{625C3A56-ED87-9940-A631-1E6D6AFF0524}" type="slidenum">
              <a:rPr lang="en-US" smtClean="0"/>
              <a:t>‹#›</a:t>
            </a:fld>
            <a:endParaRPr lang="en-US"/>
          </a:p>
        </p:txBody>
      </p:sp>
    </p:spTree>
    <p:extLst>
      <p:ext uri="{BB962C8B-B14F-4D97-AF65-F5344CB8AC3E}">
        <p14:creationId xmlns:p14="http://schemas.microsoft.com/office/powerpoint/2010/main" val="281777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40A0-2C20-E3B1-EEBA-AA47D1DC32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D55576-0A46-401C-7967-720FB53748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DB5CC-B583-2147-876F-DCA686A3A302}"/>
              </a:ext>
            </a:extLst>
          </p:cNvPr>
          <p:cNvSpPr>
            <a:spLocks noGrp="1"/>
          </p:cNvSpPr>
          <p:nvPr>
            <p:ph type="dt" sz="half" idx="10"/>
          </p:nvPr>
        </p:nvSpPr>
        <p:spPr/>
        <p:txBody>
          <a:bodyPr/>
          <a:lstStyle/>
          <a:p>
            <a:fld id="{9EE2CFB6-A308-C744-999B-22D787C86703}" type="datetimeFigureOut">
              <a:rPr lang="en-US" smtClean="0"/>
              <a:t>2/22/24</a:t>
            </a:fld>
            <a:endParaRPr lang="en-US"/>
          </a:p>
        </p:txBody>
      </p:sp>
      <p:sp>
        <p:nvSpPr>
          <p:cNvPr id="5" name="Footer Placeholder 4">
            <a:extLst>
              <a:ext uri="{FF2B5EF4-FFF2-40B4-BE49-F238E27FC236}">
                <a16:creationId xmlns:a16="http://schemas.microsoft.com/office/drawing/2014/main" id="{BF120940-4223-81E5-B4C9-95920B09A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24F95-0C90-A745-C4B6-47D3F5D7D368}"/>
              </a:ext>
            </a:extLst>
          </p:cNvPr>
          <p:cNvSpPr>
            <a:spLocks noGrp="1"/>
          </p:cNvSpPr>
          <p:nvPr>
            <p:ph type="sldNum" sz="quarter" idx="12"/>
          </p:nvPr>
        </p:nvSpPr>
        <p:spPr/>
        <p:txBody>
          <a:bodyPr/>
          <a:lstStyle/>
          <a:p>
            <a:fld id="{625C3A56-ED87-9940-A631-1E6D6AFF0524}" type="slidenum">
              <a:rPr lang="en-US" smtClean="0"/>
              <a:t>‹#›</a:t>
            </a:fld>
            <a:endParaRPr lang="en-US"/>
          </a:p>
        </p:txBody>
      </p:sp>
    </p:spTree>
    <p:extLst>
      <p:ext uri="{BB962C8B-B14F-4D97-AF65-F5344CB8AC3E}">
        <p14:creationId xmlns:p14="http://schemas.microsoft.com/office/powerpoint/2010/main" val="3541856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35F076-FEB1-672D-191E-995C99805F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7A17D5-6865-4A12-80F6-D02302B8FE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E532A-1FAA-D747-ABE5-F12777A3BEA4}"/>
              </a:ext>
            </a:extLst>
          </p:cNvPr>
          <p:cNvSpPr>
            <a:spLocks noGrp="1"/>
          </p:cNvSpPr>
          <p:nvPr>
            <p:ph type="dt" sz="half" idx="10"/>
          </p:nvPr>
        </p:nvSpPr>
        <p:spPr/>
        <p:txBody>
          <a:bodyPr/>
          <a:lstStyle/>
          <a:p>
            <a:fld id="{9EE2CFB6-A308-C744-999B-22D787C86703}" type="datetimeFigureOut">
              <a:rPr lang="en-US" smtClean="0"/>
              <a:t>2/22/24</a:t>
            </a:fld>
            <a:endParaRPr lang="en-US"/>
          </a:p>
        </p:txBody>
      </p:sp>
      <p:sp>
        <p:nvSpPr>
          <p:cNvPr id="5" name="Footer Placeholder 4">
            <a:extLst>
              <a:ext uri="{FF2B5EF4-FFF2-40B4-BE49-F238E27FC236}">
                <a16:creationId xmlns:a16="http://schemas.microsoft.com/office/drawing/2014/main" id="{65411AFC-9BA4-E3B9-A096-13DE7E20A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DAF1A-5606-4930-0118-396C3BAD9D4D}"/>
              </a:ext>
            </a:extLst>
          </p:cNvPr>
          <p:cNvSpPr>
            <a:spLocks noGrp="1"/>
          </p:cNvSpPr>
          <p:nvPr>
            <p:ph type="sldNum" sz="quarter" idx="12"/>
          </p:nvPr>
        </p:nvSpPr>
        <p:spPr/>
        <p:txBody>
          <a:bodyPr/>
          <a:lstStyle/>
          <a:p>
            <a:fld id="{625C3A56-ED87-9940-A631-1E6D6AFF0524}" type="slidenum">
              <a:rPr lang="en-US" smtClean="0"/>
              <a:t>‹#›</a:t>
            </a:fld>
            <a:endParaRPr lang="en-US"/>
          </a:p>
        </p:txBody>
      </p:sp>
    </p:spTree>
    <p:extLst>
      <p:ext uri="{BB962C8B-B14F-4D97-AF65-F5344CB8AC3E}">
        <p14:creationId xmlns:p14="http://schemas.microsoft.com/office/powerpoint/2010/main" val="393711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EE4C-CCEC-EAF8-9CB3-36794EE9A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781229-A246-8D8F-A5B6-70585B3E9E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427AA-BCCE-8E24-1D4B-AD788018CFD7}"/>
              </a:ext>
            </a:extLst>
          </p:cNvPr>
          <p:cNvSpPr>
            <a:spLocks noGrp="1"/>
          </p:cNvSpPr>
          <p:nvPr>
            <p:ph type="dt" sz="half" idx="10"/>
          </p:nvPr>
        </p:nvSpPr>
        <p:spPr/>
        <p:txBody>
          <a:bodyPr/>
          <a:lstStyle/>
          <a:p>
            <a:fld id="{9EE2CFB6-A308-C744-999B-22D787C86703}" type="datetimeFigureOut">
              <a:rPr lang="en-US" smtClean="0"/>
              <a:t>2/22/24</a:t>
            </a:fld>
            <a:endParaRPr lang="en-US"/>
          </a:p>
        </p:txBody>
      </p:sp>
      <p:sp>
        <p:nvSpPr>
          <p:cNvPr id="5" name="Footer Placeholder 4">
            <a:extLst>
              <a:ext uri="{FF2B5EF4-FFF2-40B4-BE49-F238E27FC236}">
                <a16:creationId xmlns:a16="http://schemas.microsoft.com/office/drawing/2014/main" id="{EFED9C6F-4FB6-68C4-01CB-A9A9BDF9E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6FB77-37EA-71EF-CC25-23E9F8CEA987}"/>
              </a:ext>
            </a:extLst>
          </p:cNvPr>
          <p:cNvSpPr>
            <a:spLocks noGrp="1"/>
          </p:cNvSpPr>
          <p:nvPr>
            <p:ph type="sldNum" sz="quarter" idx="12"/>
          </p:nvPr>
        </p:nvSpPr>
        <p:spPr/>
        <p:txBody>
          <a:bodyPr/>
          <a:lstStyle/>
          <a:p>
            <a:fld id="{625C3A56-ED87-9940-A631-1E6D6AFF0524}" type="slidenum">
              <a:rPr lang="en-US" smtClean="0"/>
              <a:t>‹#›</a:t>
            </a:fld>
            <a:endParaRPr lang="en-US"/>
          </a:p>
        </p:txBody>
      </p:sp>
    </p:spTree>
    <p:extLst>
      <p:ext uri="{BB962C8B-B14F-4D97-AF65-F5344CB8AC3E}">
        <p14:creationId xmlns:p14="http://schemas.microsoft.com/office/powerpoint/2010/main" val="24803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3EE8-CD6E-8ECE-8276-72C535FBB7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2D753-E495-42BB-3CB1-85D09FB33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F0565-B297-8129-0F06-B7D3E66CE912}"/>
              </a:ext>
            </a:extLst>
          </p:cNvPr>
          <p:cNvSpPr>
            <a:spLocks noGrp="1"/>
          </p:cNvSpPr>
          <p:nvPr>
            <p:ph type="dt" sz="half" idx="10"/>
          </p:nvPr>
        </p:nvSpPr>
        <p:spPr/>
        <p:txBody>
          <a:bodyPr/>
          <a:lstStyle/>
          <a:p>
            <a:fld id="{9EE2CFB6-A308-C744-999B-22D787C86703}" type="datetimeFigureOut">
              <a:rPr lang="en-US" smtClean="0"/>
              <a:t>2/22/24</a:t>
            </a:fld>
            <a:endParaRPr lang="en-US"/>
          </a:p>
        </p:txBody>
      </p:sp>
      <p:sp>
        <p:nvSpPr>
          <p:cNvPr id="5" name="Footer Placeholder 4">
            <a:extLst>
              <a:ext uri="{FF2B5EF4-FFF2-40B4-BE49-F238E27FC236}">
                <a16:creationId xmlns:a16="http://schemas.microsoft.com/office/drawing/2014/main" id="{B0AC9C3F-3984-8003-6A9B-468AE46F6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05D4C-BCCB-126B-5704-BAB664817EC6}"/>
              </a:ext>
            </a:extLst>
          </p:cNvPr>
          <p:cNvSpPr>
            <a:spLocks noGrp="1"/>
          </p:cNvSpPr>
          <p:nvPr>
            <p:ph type="sldNum" sz="quarter" idx="12"/>
          </p:nvPr>
        </p:nvSpPr>
        <p:spPr/>
        <p:txBody>
          <a:bodyPr/>
          <a:lstStyle/>
          <a:p>
            <a:fld id="{625C3A56-ED87-9940-A631-1E6D6AFF0524}" type="slidenum">
              <a:rPr lang="en-US" smtClean="0"/>
              <a:t>‹#›</a:t>
            </a:fld>
            <a:endParaRPr lang="en-US"/>
          </a:p>
        </p:txBody>
      </p:sp>
    </p:spTree>
    <p:extLst>
      <p:ext uri="{BB962C8B-B14F-4D97-AF65-F5344CB8AC3E}">
        <p14:creationId xmlns:p14="http://schemas.microsoft.com/office/powerpoint/2010/main" val="89044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577F2-8F3F-3E9D-A390-420C07890A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A581B6-D68F-2F72-3DF7-CD074201BE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BE3A49-FF9D-48B8-3F39-4F97CA8DE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1DFEC0-9E92-F918-88A7-52BE4F5411DC}"/>
              </a:ext>
            </a:extLst>
          </p:cNvPr>
          <p:cNvSpPr>
            <a:spLocks noGrp="1"/>
          </p:cNvSpPr>
          <p:nvPr>
            <p:ph type="dt" sz="half" idx="10"/>
          </p:nvPr>
        </p:nvSpPr>
        <p:spPr/>
        <p:txBody>
          <a:bodyPr/>
          <a:lstStyle/>
          <a:p>
            <a:fld id="{9EE2CFB6-A308-C744-999B-22D787C86703}" type="datetimeFigureOut">
              <a:rPr lang="en-US" smtClean="0"/>
              <a:t>2/22/24</a:t>
            </a:fld>
            <a:endParaRPr lang="en-US"/>
          </a:p>
        </p:txBody>
      </p:sp>
      <p:sp>
        <p:nvSpPr>
          <p:cNvPr id="6" name="Footer Placeholder 5">
            <a:extLst>
              <a:ext uri="{FF2B5EF4-FFF2-40B4-BE49-F238E27FC236}">
                <a16:creationId xmlns:a16="http://schemas.microsoft.com/office/drawing/2014/main" id="{19FD9202-577A-6B96-5566-62B47E1E5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378EE-4BDD-6AB5-D881-FE09442391EB}"/>
              </a:ext>
            </a:extLst>
          </p:cNvPr>
          <p:cNvSpPr>
            <a:spLocks noGrp="1"/>
          </p:cNvSpPr>
          <p:nvPr>
            <p:ph type="sldNum" sz="quarter" idx="12"/>
          </p:nvPr>
        </p:nvSpPr>
        <p:spPr/>
        <p:txBody>
          <a:bodyPr/>
          <a:lstStyle/>
          <a:p>
            <a:fld id="{625C3A56-ED87-9940-A631-1E6D6AFF0524}" type="slidenum">
              <a:rPr lang="en-US" smtClean="0"/>
              <a:t>‹#›</a:t>
            </a:fld>
            <a:endParaRPr lang="en-US"/>
          </a:p>
        </p:txBody>
      </p:sp>
    </p:spTree>
    <p:extLst>
      <p:ext uri="{BB962C8B-B14F-4D97-AF65-F5344CB8AC3E}">
        <p14:creationId xmlns:p14="http://schemas.microsoft.com/office/powerpoint/2010/main" val="196923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C27B-4AB0-FF1A-EA8F-BEF9E13053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C93360-15DC-F9A1-81D9-9C63F09EC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AF1F40-4DFD-30D8-A795-B0952732B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CA81F-5400-FB8F-B5BC-B8710F522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BAB317-B4B9-41F0-C372-5E8FFF6173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16C2AF-2EA4-D641-6A1C-D74C0EA977B6}"/>
              </a:ext>
            </a:extLst>
          </p:cNvPr>
          <p:cNvSpPr>
            <a:spLocks noGrp="1"/>
          </p:cNvSpPr>
          <p:nvPr>
            <p:ph type="dt" sz="half" idx="10"/>
          </p:nvPr>
        </p:nvSpPr>
        <p:spPr/>
        <p:txBody>
          <a:bodyPr/>
          <a:lstStyle/>
          <a:p>
            <a:fld id="{9EE2CFB6-A308-C744-999B-22D787C86703}" type="datetimeFigureOut">
              <a:rPr lang="en-US" smtClean="0"/>
              <a:t>2/22/24</a:t>
            </a:fld>
            <a:endParaRPr lang="en-US"/>
          </a:p>
        </p:txBody>
      </p:sp>
      <p:sp>
        <p:nvSpPr>
          <p:cNvPr id="8" name="Footer Placeholder 7">
            <a:extLst>
              <a:ext uri="{FF2B5EF4-FFF2-40B4-BE49-F238E27FC236}">
                <a16:creationId xmlns:a16="http://schemas.microsoft.com/office/drawing/2014/main" id="{EC4C8AE9-77F6-B1BC-AAF7-450B8671C4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EDABBB-9C08-5A6B-3C61-D2F5E28D43EC}"/>
              </a:ext>
            </a:extLst>
          </p:cNvPr>
          <p:cNvSpPr>
            <a:spLocks noGrp="1"/>
          </p:cNvSpPr>
          <p:nvPr>
            <p:ph type="sldNum" sz="quarter" idx="12"/>
          </p:nvPr>
        </p:nvSpPr>
        <p:spPr/>
        <p:txBody>
          <a:bodyPr/>
          <a:lstStyle/>
          <a:p>
            <a:fld id="{625C3A56-ED87-9940-A631-1E6D6AFF0524}" type="slidenum">
              <a:rPr lang="en-US" smtClean="0"/>
              <a:t>‹#›</a:t>
            </a:fld>
            <a:endParaRPr lang="en-US"/>
          </a:p>
        </p:txBody>
      </p:sp>
    </p:spTree>
    <p:extLst>
      <p:ext uri="{BB962C8B-B14F-4D97-AF65-F5344CB8AC3E}">
        <p14:creationId xmlns:p14="http://schemas.microsoft.com/office/powerpoint/2010/main" val="267910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AF65-E52A-114D-41A2-1A53521AE3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3DFC12-5351-5B47-BECF-B1867A2C4D36}"/>
              </a:ext>
            </a:extLst>
          </p:cNvPr>
          <p:cNvSpPr>
            <a:spLocks noGrp="1"/>
          </p:cNvSpPr>
          <p:nvPr>
            <p:ph type="dt" sz="half" idx="10"/>
          </p:nvPr>
        </p:nvSpPr>
        <p:spPr/>
        <p:txBody>
          <a:bodyPr/>
          <a:lstStyle/>
          <a:p>
            <a:fld id="{9EE2CFB6-A308-C744-999B-22D787C86703}" type="datetimeFigureOut">
              <a:rPr lang="en-US" smtClean="0"/>
              <a:t>2/22/24</a:t>
            </a:fld>
            <a:endParaRPr lang="en-US"/>
          </a:p>
        </p:txBody>
      </p:sp>
      <p:sp>
        <p:nvSpPr>
          <p:cNvPr id="4" name="Footer Placeholder 3">
            <a:extLst>
              <a:ext uri="{FF2B5EF4-FFF2-40B4-BE49-F238E27FC236}">
                <a16:creationId xmlns:a16="http://schemas.microsoft.com/office/drawing/2014/main" id="{2E16E708-DF3F-4399-2B06-192852E532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C407EC-CB07-E870-CD16-27F09566F7B5}"/>
              </a:ext>
            </a:extLst>
          </p:cNvPr>
          <p:cNvSpPr>
            <a:spLocks noGrp="1"/>
          </p:cNvSpPr>
          <p:nvPr>
            <p:ph type="sldNum" sz="quarter" idx="12"/>
          </p:nvPr>
        </p:nvSpPr>
        <p:spPr/>
        <p:txBody>
          <a:bodyPr/>
          <a:lstStyle/>
          <a:p>
            <a:fld id="{625C3A56-ED87-9940-A631-1E6D6AFF0524}" type="slidenum">
              <a:rPr lang="en-US" smtClean="0"/>
              <a:t>‹#›</a:t>
            </a:fld>
            <a:endParaRPr lang="en-US"/>
          </a:p>
        </p:txBody>
      </p:sp>
    </p:spTree>
    <p:extLst>
      <p:ext uri="{BB962C8B-B14F-4D97-AF65-F5344CB8AC3E}">
        <p14:creationId xmlns:p14="http://schemas.microsoft.com/office/powerpoint/2010/main" val="254797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3E500E-D753-88ED-8075-45E0D65EAEDA}"/>
              </a:ext>
            </a:extLst>
          </p:cNvPr>
          <p:cNvSpPr>
            <a:spLocks noGrp="1"/>
          </p:cNvSpPr>
          <p:nvPr>
            <p:ph type="dt" sz="half" idx="10"/>
          </p:nvPr>
        </p:nvSpPr>
        <p:spPr/>
        <p:txBody>
          <a:bodyPr/>
          <a:lstStyle/>
          <a:p>
            <a:fld id="{9EE2CFB6-A308-C744-999B-22D787C86703}" type="datetimeFigureOut">
              <a:rPr lang="en-US" smtClean="0"/>
              <a:t>2/22/24</a:t>
            </a:fld>
            <a:endParaRPr lang="en-US"/>
          </a:p>
        </p:txBody>
      </p:sp>
      <p:sp>
        <p:nvSpPr>
          <p:cNvPr id="3" name="Footer Placeholder 2">
            <a:extLst>
              <a:ext uri="{FF2B5EF4-FFF2-40B4-BE49-F238E27FC236}">
                <a16:creationId xmlns:a16="http://schemas.microsoft.com/office/drawing/2014/main" id="{EE9415F8-1B34-E36A-9713-589B9C07B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DBF0D3-EEAC-C0F5-E614-0EDB0EF42A5C}"/>
              </a:ext>
            </a:extLst>
          </p:cNvPr>
          <p:cNvSpPr>
            <a:spLocks noGrp="1"/>
          </p:cNvSpPr>
          <p:nvPr>
            <p:ph type="sldNum" sz="quarter" idx="12"/>
          </p:nvPr>
        </p:nvSpPr>
        <p:spPr/>
        <p:txBody>
          <a:bodyPr/>
          <a:lstStyle/>
          <a:p>
            <a:fld id="{625C3A56-ED87-9940-A631-1E6D6AFF0524}" type="slidenum">
              <a:rPr lang="en-US" smtClean="0"/>
              <a:t>‹#›</a:t>
            </a:fld>
            <a:endParaRPr lang="en-US"/>
          </a:p>
        </p:txBody>
      </p:sp>
    </p:spTree>
    <p:extLst>
      <p:ext uri="{BB962C8B-B14F-4D97-AF65-F5344CB8AC3E}">
        <p14:creationId xmlns:p14="http://schemas.microsoft.com/office/powerpoint/2010/main" val="110508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1633-18CA-9695-80B4-72973CAEE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793FBB-AC8E-C5FB-1A08-F452C3717C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376DFB-D152-3E82-1CA0-C47CDAC72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EF4F3-FDFE-E682-7A72-5EEF4E3ECAD8}"/>
              </a:ext>
            </a:extLst>
          </p:cNvPr>
          <p:cNvSpPr>
            <a:spLocks noGrp="1"/>
          </p:cNvSpPr>
          <p:nvPr>
            <p:ph type="dt" sz="half" idx="10"/>
          </p:nvPr>
        </p:nvSpPr>
        <p:spPr/>
        <p:txBody>
          <a:bodyPr/>
          <a:lstStyle/>
          <a:p>
            <a:fld id="{9EE2CFB6-A308-C744-999B-22D787C86703}" type="datetimeFigureOut">
              <a:rPr lang="en-US" smtClean="0"/>
              <a:t>2/22/24</a:t>
            </a:fld>
            <a:endParaRPr lang="en-US"/>
          </a:p>
        </p:txBody>
      </p:sp>
      <p:sp>
        <p:nvSpPr>
          <p:cNvPr id="6" name="Footer Placeholder 5">
            <a:extLst>
              <a:ext uri="{FF2B5EF4-FFF2-40B4-BE49-F238E27FC236}">
                <a16:creationId xmlns:a16="http://schemas.microsoft.com/office/drawing/2014/main" id="{E8DD3B0B-5402-D602-96F6-9DE97E69F0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B23583-3CB8-7200-0FBA-5BE03BD2F656}"/>
              </a:ext>
            </a:extLst>
          </p:cNvPr>
          <p:cNvSpPr>
            <a:spLocks noGrp="1"/>
          </p:cNvSpPr>
          <p:nvPr>
            <p:ph type="sldNum" sz="quarter" idx="12"/>
          </p:nvPr>
        </p:nvSpPr>
        <p:spPr/>
        <p:txBody>
          <a:bodyPr/>
          <a:lstStyle/>
          <a:p>
            <a:fld id="{625C3A56-ED87-9940-A631-1E6D6AFF0524}" type="slidenum">
              <a:rPr lang="en-US" smtClean="0"/>
              <a:t>‹#›</a:t>
            </a:fld>
            <a:endParaRPr lang="en-US"/>
          </a:p>
        </p:txBody>
      </p:sp>
    </p:spTree>
    <p:extLst>
      <p:ext uri="{BB962C8B-B14F-4D97-AF65-F5344CB8AC3E}">
        <p14:creationId xmlns:p14="http://schemas.microsoft.com/office/powerpoint/2010/main" val="43525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F378-DD1B-7F13-3BDD-FDB1D01CC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403F0C-4BF4-8EBB-82B3-18AFCBEA8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B3246E-E90D-EF47-CBD1-B07DF08B5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9A7BE-E76E-8878-1BCA-A175F4A6EC75}"/>
              </a:ext>
            </a:extLst>
          </p:cNvPr>
          <p:cNvSpPr>
            <a:spLocks noGrp="1"/>
          </p:cNvSpPr>
          <p:nvPr>
            <p:ph type="dt" sz="half" idx="10"/>
          </p:nvPr>
        </p:nvSpPr>
        <p:spPr/>
        <p:txBody>
          <a:bodyPr/>
          <a:lstStyle/>
          <a:p>
            <a:fld id="{9EE2CFB6-A308-C744-999B-22D787C86703}" type="datetimeFigureOut">
              <a:rPr lang="en-US" smtClean="0"/>
              <a:t>2/22/24</a:t>
            </a:fld>
            <a:endParaRPr lang="en-US"/>
          </a:p>
        </p:txBody>
      </p:sp>
      <p:sp>
        <p:nvSpPr>
          <p:cNvPr id="6" name="Footer Placeholder 5">
            <a:extLst>
              <a:ext uri="{FF2B5EF4-FFF2-40B4-BE49-F238E27FC236}">
                <a16:creationId xmlns:a16="http://schemas.microsoft.com/office/drawing/2014/main" id="{A4996EB4-DE14-DA33-E907-E542F86ACA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00D300-9C39-3C71-1E61-610087C37DD1}"/>
              </a:ext>
            </a:extLst>
          </p:cNvPr>
          <p:cNvSpPr>
            <a:spLocks noGrp="1"/>
          </p:cNvSpPr>
          <p:nvPr>
            <p:ph type="sldNum" sz="quarter" idx="12"/>
          </p:nvPr>
        </p:nvSpPr>
        <p:spPr/>
        <p:txBody>
          <a:bodyPr/>
          <a:lstStyle/>
          <a:p>
            <a:fld id="{625C3A56-ED87-9940-A631-1E6D6AFF0524}" type="slidenum">
              <a:rPr lang="en-US" smtClean="0"/>
              <a:t>‹#›</a:t>
            </a:fld>
            <a:endParaRPr lang="en-US"/>
          </a:p>
        </p:txBody>
      </p:sp>
    </p:spTree>
    <p:extLst>
      <p:ext uri="{BB962C8B-B14F-4D97-AF65-F5344CB8AC3E}">
        <p14:creationId xmlns:p14="http://schemas.microsoft.com/office/powerpoint/2010/main" val="264617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2F519-964E-D03E-4576-DCE78172A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527E0-2D74-70A3-F01A-A89EDC6CE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63CBF-8DF0-CDF8-6BA8-273236CAE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2CFB6-A308-C744-999B-22D787C86703}" type="datetimeFigureOut">
              <a:rPr lang="en-US" smtClean="0"/>
              <a:t>2/22/24</a:t>
            </a:fld>
            <a:endParaRPr lang="en-US"/>
          </a:p>
        </p:txBody>
      </p:sp>
      <p:sp>
        <p:nvSpPr>
          <p:cNvPr id="5" name="Footer Placeholder 4">
            <a:extLst>
              <a:ext uri="{FF2B5EF4-FFF2-40B4-BE49-F238E27FC236}">
                <a16:creationId xmlns:a16="http://schemas.microsoft.com/office/drawing/2014/main" id="{EF042CA0-EA06-2CDD-F0DA-5D8EE666EE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E9533F-D762-4F3A-F267-D7BC2F30DF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3A56-ED87-9940-A631-1E6D6AFF0524}" type="slidenum">
              <a:rPr lang="en-US" smtClean="0"/>
              <a:t>‹#›</a:t>
            </a:fld>
            <a:endParaRPr lang="en-US"/>
          </a:p>
        </p:txBody>
      </p:sp>
    </p:spTree>
    <p:extLst>
      <p:ext uri="{BB962C8B-B14F-4D97-AF65-F5344CB8AC3E}">
        <p14:creationId xmlns:p14="http://schemas.microsoft.com/office/powerpoint/2010/main" val="523384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iblegateway.com/passage/?search=Romans+6%3A23&amp;version=NIV#fen-NIV-28092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d stamp on a white surface&#10;&#10;Description automatically generated">
            <a:extLst>
              <a:ext uri="{FF2B5EF4-FFF2-40B4-BE49-F238E27FC236}">
                <a16:creationId xmlns:a16="http://schemas.microsoft.com/office/drawing/2014/main" id="{00BCF68E-5015-FAD9-8C77-D46DAF4A01D4}"/>
              </a:ext>
            </a:extLst>
          </p:cNvPr>
          <p:cNvPicPr>
            <a:picLocks noChangeAspect="1"/>
          </p:cNvPicPr>
          <p:nvPr/>
        </p:nvPicPr>
        <p:blipFill rotWithShape="1">
          <a:blip r:embed="rId2"/>
          <a:srcRect t="10474" b="9526"/>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4" name="Rectangle 1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9000A1E-E4A7-C305-8A3B-74D70DA2A738}"/>
              </a:ext>
            </a:extLst>
          </p:cNvPr>
          <p:cNvSpPr>
            <a:spLocks noGrp="1"/>
          </p:cNvSpPr>
          <p:nvPr>
            <p:ph type="subTitle" idx="1"/>
          </p:nvPr>
        </p:nvSpPr>
        <p:spPr>
          <a:xfrm>
            <a:off x="7605056" y="5746071"/>
            <a:ext cx="4114801" cy="852260"/>
          </a:xfrm>
        </p:spPr>
        <p:txBody>
          <a:bodyPr anchor="ctr">
            <a:normAutofit/>
          </a:bodyPr>
          <a:lstStyle/>
          <a:p>
            <a:pPr algn="r"/>
            <a:r>
              <a:rPr lang="en-US" sz="2000"/>
              <a:t>20240225</a:t>
            </a:r>
          </a:p>
        </p:txBody>
      </p:sp>
    </p:spTree>
    <p:extLst>
      <p:ext uri="{BB962C8B-B14F-4D97-AF65-F5344CB8AC3E}">
        <p14:creationId xmlns:p14="http://schemas.microsoft.com/office/powerpoint/2010/main" val="424687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F47795-5DE3-07FE-5D4E-8907E61195F3}"/>
              </a:ext>
            </a:extLst>
          </p:cNvPr>
          <p:cNvSpPr>
            <a:spLocks noGrp="1"/>
          </p:cNvSpPr>
          <p:nvPr>
            <p:ph idx="1"/>
          </p:nvPr>
        </p:nvSpPr>
        <p:spPr>
          <a:xfrm>
            <a:off x="838200" y="709863"/>
            <a:ext cx="10515600" cy="5467100"/>
          </a:xfrm>
        </p:spPr>
        <p:txBody>
          <a:bodyPr/>
          <a:lstStyle/>
          <a:p>
            <a:pPr marL="0" indent="0" algn="ctr">
              <a:buNone/>
            </a:pPr>
            <a:endParaRPr lang="en-CA" sz="3200" dirty="0">
              <a:solidFill>
                <a:srgbClr val="333333"/>
              </a:solidFill>
              <a:effectLst/>
              <a:latin typeface="Calibri" panose="020F0502020204030204" pitchFamily="34" charset="0"/>
              <a:ea typeface="Times New Roman" panose="02020603050405020304" pitchFamily="18" charset="0"/>
            </a:endParaRPr>
          </a:p>
          <a:p>
            <a:pPr marL="0" indent="0" algn="ctr">
              <a:buNone/>
            </a:pPr>
            <a:r>
              <a:rPr lang="en-CA" sz="3200" dirty="0">
                <a:solidFill>
                  <a:srgbClr val="333333"/>
                </a:solidFill>
                <a:effectLst/>
                <a:latin typeface="Calibri" panose="020F0502020204030204" pitchFamily="34" charset="0"/>
                <a:ea typeface="Times New Roman" panose="02020603050405020304" pitchFamily="18" charset="0"/>
              </a:rPr>
              <a:t>With all my heart I commend to you the infinitely valuable Jesus Christ. He is the Father's full and sufficient price for sinners. If you receive him, then from this day forward every time your conscience dredges up the sin of the past and says, "You will pay!" you will be able to say, "God has already paid. I have been bought with a price."  John Piper</a:t>
            </a:r>
          </a:p>
          <a:p>
            <a:pPr marL="0" indent="0" algn="ctr">
              <a:buNone/>
            </a:pPr>
            <a:endParaRPr lang="en-CA" sz="3200" dirty="0">
              <a:effectLst/>
              <a:latin typeface="Times New Roman" panose="02020603050405020304" pitchFamily="18" charset="0"/>
              <a:ea typeface="Times New Roman" panose="02020603050405020304" pitchFamily="18" charset="0"/>
            </a:endParaRPr>
          </a:p>
          <a:p>
            <a:pPr marL="342900" lvl="0" indent="-342900" algn="ctr">
              <a:buFont typeface="Calibri" panose="020F0502020204030204" pitchFamily="34" charset="0"/>
              <a:buChar char="-"/>
            </a:pPr>
            <a:r>
              <a:rPr lang="en-CA" sz="3200" b="1" dirty="0">
                <a:solidFill>
                  <a:srgbClr val="000000"/>
                </a:solidFill>
                <a:effectLst/>
                <a:latin typeface="Calibri" panose="020F0502020204030204" pitchFamily="34" charset="0"/>
                <a:ea typeface="Times New Roman" panose="02020603050405020304" pitchFamily="18" charset="0"/>
              </a:rPr>
              <a:t>How does the quote encourage you </a:t>
            </a:r>
          </a:p>
          <a:p>
            <a:pPr marL="0" lvl="0" indent="0" algn="ctr">
              <a:buNone/>
            </a:pPr>
            <a:r>
              <a:rPr lang="en-CA" sz="3200" b="1" dirty="0">
                <a:solidFill>
                  <a:srgbClr val="000000"/>
                </a:solidFill>
                <a:effectLst/>
                <a:latin typeface="Calibri" panose="020F0502020204030204" pitchFamily="34" charset="0"/>
                <a:ea typeface="Times New Roman" panose="02020603050405020304" pitchFamily="18" charset="0"/>
              </a:rPr>
              <a:t>that your debt has been “PAID IN FULL”?</a:t>
            </a:r>
            <a:endParaRPr lang="en-CA"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32721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954D9-001C-D61C-6E13-09113674D7AD}"/>
              </a:ext>
            </a:extLst>
          </p:cNvPr>
          <p:cNvSpPr>
            <a:spLocks noGrp="1"/>
          </p:cNvSpPr>
          <p:nvPr>
            <p:ph idx="1"/>
          </p:nvPr>
        </p:nvSpPr>
        <p:spPr>
          <a:xfrm>
            <a:off x="144379" y="192506"/>
            <a:ext cx="11935326" cy="6557210"/>
          </a:xfrm>
        </p:spPr>
        <p:txBody>
          <a:bodyPr>
            <a:normAutofit fontScale="70000" lnSpcReduction="20000"/>
          </a:bodyPr>
          <a:lstStyle/>
          <a:p>
            <a:pPr marL="0" lvl="0" indent="0" algn="ctr">
              <a:buNone/>
            </a:pPr>
            <a:r>
              <a:rPr lang="en-CA" sz="4600" dirty="0">
                <a:solidFill>
                  <a:srgbClr val="000000"/>
                </a:solidFill>
                <a:effectLst/>
                <a:latin typeface="Calibri" panose="020F0502020204030204" pitchFamily="34" charset="0"/>
                <a:ea typeface="Times New Roman" panose="02020603050405020304" pitchFamily="18" charset="0"/>
              </a:rPr>
              <a:t>I’ve been </a:t>
            </a:r>
            <a:r>
              <a:rPr lang="en-CA" sz="4600" u="sng" dirty="0">
                <a:solidFill>
                  <a:srgbClr val="000000"/>
                </a:solidFill>
                <a:effectLst/>
                <a:latin typeface="Calibri" panose="020F0502020204030204" pitchFamily="34" charset="0"/>
                <a:ea typeface="Times New Roman" panose="02020603050405020304" pitchFamily="18" charset="0"/>
              </a:rPr>
              <a:t>REDEEMED</a:t>
            </a:r>
            <a:r>
              <a:rPr lang="en-CA" sz="4600" dirty="0">
                <a:solidFill>
                  <a:srgbClr val="000000"/>
                </a:solidFill>
                <a:effectLst/>
                <a:latin typeface="Segoe UI" panose="020B0502040204020203" pitchFamily="34" charset="0"/>
                <a:ea typeface="Times New Roman" panose="02020603050405020304" pitchFamily="18" charset="0"/>
              </a:rPr>
              <a:t>.</a:t>
            </a:r>
            <a:endParaRPr lang="en-CA" sz="4600" dirty="0">
              <a:effectLst/>
              <a:latin typeface="Times New Roman" panose="02020603050405020304" pitchFamily="18" charset="0"/>
              <a:ea typeface="Times New Roman" panose="02020603050405020304" pitchFamily="18" charset="0"/>
            </a:endParaRPr>
          </a:p>
          <a:p>
            <a:pPr marL="0" indent="0" algn="ctr">
              <a:buNone/>
            </a:pPr>
            <a:endParaRPr lang="en-CA" sz="4600" dirty="0">
              <a:solidFill>
                <a:srgbClr val="000000"/>
              </a:solidFill>
              <a:effectLst/>
              <a:latin typeface="Calibri" panose="020F0502020204030204" pitchFamily="34" charset="0"/>
              <a:ea typeface="Times New Roman" panose="02020603050405020304" pitchFamily="18" charset="0"/>
            </a:endParaRPr>
          </a:p>
          <a:p>
            <a:pPr marL="0" indent="0" algn="ctr">
              <a:buNone/>
            </a:pPr>
            <a:r>
              <a:rPr lang="en-CA" sz="4600" dirty="0">
                <a:solidFill>
                  <a:srgbClr val="000000"/>
                </a:solidFill>
                <a:effectLst/>
                <a:latin typeface="Calibri" panose="020F0502020204030204" pitchFamily="34" charset="0"/>
                <a:ea typeface="Times New Roman" panose="02020603050405020304" pitchFamily="18" charset="0"/>
              </a:rPr>
              <a:t>But now, this is what the </a:t>
            </a:r>
            <a:r>
              <a:rPr lang="en-CA" sz="4600" cap="small" dirty="0">
                <a:solidFill>
                  <a:srgbClr val="000000"/>
                </a:solidFill>
                <a:effectLst/>
                <a:latin typeface="Calibri" panose="020F0502020204030204" pitchFamily="34" charset="0"/>
                <a:ea typeface="Times New Roman" panose="02020603050405020304" pitchFamily="18" charset="0"/>
              </a:rPr>
              <a:t>Lord</a:t>
            </a:r>
            <a:r>
              <a:rPr lang="en-CA" sz="4600" dirty="0">
                <a:solidFill>
                  <a:srgbClr val="000000"/>
                </a:solidFill>
                <a:effectLst/>
                <a:latin typeface="Calibri" panose="020F0502020204030204" pitchFamily="34" charset="0"/>
                <a:ea typeface="Times New Roman" panose="02020603050405020304" pitchFamily="18" charset="0"/>
              </a:rPr>
              <a:t> says— </a:t>
            </a:r>
          </a:p>
          <a:p>
            <a:pPr marL="0" indent="0" algn="ctr">
              <a:buNone/>
            </a:pPr>
            <a:r>
              <a:rPr lang="en-CA" sz="4600" dirty="0">
                <a:solidFill>
                  <a:srgbClr val="000000"/>
                </a:solidFill>
                <a:effectLst/>
                <a:latin typeface="Calibri" panose="020F0502020204030204" pitchFamily="34" charset="0"/>
                <a:ea typeface="Times New Roman" panose="02020603050405020304" pitchFamily="18" charset="0"/>
              </a:rPr>
              <a:t>he who created you, Jacob, he who formed you, Israel: </a:t>
            </a:r>
          </a:p>
          <a:p>
            <a:pPr marL="0" indent="0" algn="ctr">
              <a:buNone/>
            </a:pPr>
            <a:r>
              <a:rPr lang="en-CA" sz="4600" dirty="0">
                <a:solidFill>
                  <a:srgbClr val="000000"/>
                </a:solidFill>
                <a:effectLst/>
                <a:latin typeface="Calibri" panose="020F0502020204030204" pitchFamily="34" charset="0"/>
                <a:ea typeface="Times New Roman" panose="02020603050405020304" pitchFamily="18" charset="0"/>
              </a:rPr>
              <a:t>“Do not fear, for I have </a:t>
            </a:r>
            <a:r>
              <a:rPr lang="en-CA" sz="4600" b="1" dirty="0">
                <a:solidFill>
                  <a:srgbClr val="000000"/>
                </a:solidFill>
                <a:effectLst/>
                <a:latin typeface="Calibri" panose="020F0502020204030204" pitchFamily="34" charset="0"/>
                <a:ea typeface="Times New Roman" panose="02020603050405020304" pitchFamily="18" charset="0"/>
              </a:rPr>
              <a:t>redeemed</a:t>
            </a:r>
            <a:r>
              <a:rPr lang="en-CA" sz="4600" dirty="0">
                <a:solidFill>
                  <a:srgbClr val="000000"/>
                </a:solidFill>
                <a:effectLst/>
                <a:latin typeface="Calibri" panose="020F0502020204030204" pitchFamily="34" charset="0"/>
                <a:ea typeface="Times New Roman" panose="02020603050405020304" pitchFamily="18" charset="0"/>
              </a:rPr>
              <a:t> you; </a:t>
            </a:r>
          </a:p>
          <a:p>
            <a:pPr marL="0" indent="0" algn="ctr">
              <a:buNone/>
            </a:pPr>
            <a:r>
              <a:rPr lang="en-CA" sz="4600" dirty="0">
                <a:solidFill>
                  <a:srgbClr val="000000"/>
                </a:solidFill>
                <a:effectLst/>
                <a:latin typeface="Calibri" panose="020F0502020204030204" pitchFamily="34" charset="0"/>
                <a:ea typeface="Times New Roman" panose="02020603050405020304" pitchFamily="18" charset="0"/>
              </a:rPr>
              <a:t>I have summoned you by name; you are mine.  </a:t>
            </a:r>
          </a:p>
          <a:p>
            <a:pPr marL="0" indent="0" algn="ctr">
              <a:buNone/>
            </a:pPr>
            <a:r>
              <a:rPr lang="en-CA" sz="3400" dirty="0">
                <a:solidFill>
                  <a:srgbClr val="000000"/>
                </a:solidFill>
                <a:effectLst/>
                <a:latin typeface="Calibri" panose="020F0502020204030204" pitchFamily="34" charset="0"/>
                <a:ea typeface="Times New Roman" panose="02020603050405020304" pitchFamily="18" charset="0"/>
              </a:rPr>
              <a:t>Isaiah 43:1 NIV</a:t>
            </a:r>
            <a:endParaRPr lang="en-CA" sz="3400" dirty="0">
              <a:effectLst/>
              <a:latin typeface="Times New Roman" panose="02020603050405020304" pitchFamily="18" charset="0"/>
              <a:ea typeface="Times New Roman" panose="02020603050405020304" pitchFamily="18" charset="0"/>
            </a:endParaRPr>
          </a:p>
          <a:p>
            <a:pPr marL="0" indent="0" algn="ctr">
              <a:buNone/>
            </a:pPr>
            <a:endParaRPr lang="en-US" sz="4600" dirty="0"/>
          </a:p>
          <a:p>
            <a:pPr marL="0" indent="0" algn="ctr">
              <a:buNone/>
            </a:pPr>
            <a:r>
              <a:rPr lang="en-CA" sz="4600" dirty="0">
                <a:solidFill>
                  <a:srgbClr val="000000"/>
                </a:solidFill>
                <a:effectLst/>
                <a:latin typeface="Calibri" panose="020F0502020204030204" pitchFamily="34" charset="0"/>
                <a:ea typeface="Times New Roman" panose="02020603050405020304" pitchFamily="18" charset="0"/>
              </a:rPr>
              <a:t>They will be called the Holy People, the </a:t>
            </a:r>
            <a:r>
              <a:rPr lang="en-CA" sz="4600" b="1" dirty="0">
                <a:solidFill>
                  <a:srgbClr val="000000"/>
                </a:solidFill>
                <a:effectLst/>
                <a:latin typeface="Calibri" panose="020F0502020204030204" pitchFamily="34" charset="0"/>
                <a:ea typeface="Times New Roman" panose="02020603050405020304" pitchFamily="18" charset="0"/>
              </a:rPr>
              <a:t>Redeemed</a:t>
            </a:r>
            <a:r>
              <a:rPr lang="en-CA" sz="4600" dirty="0">
                <a:solidFill>
                  <a:srgbClr val="000000"/>
                </a:solidFill>
                <a:effectLst/>
                <a:latin typeface="Calibri" panose="020F0502020204030204" pitchFamily="34" charset="0"/>
                <a:ea typeface="Times New Roman" panose="02020603050405020304" pitchFamily="18" charset="0"/>
              </a:rPr>
              <a:t> of the </a:t>
            </a:r>
            <a:r>
              <a:rPr lang="en-CA" sz="4600" cap="small" dirty="0">
                <a:solidFill>
                  <a:srgbClr val="000000"/>
                </a:solidFill>
                <a:effectLst/>
                <a:latin typeface="Calibri" panose="020F0502020204030204" pitchFamily="34" charset="0"/>
                <a:ea typeface="Times New Roman" panose="02020603050405020304" pitchFamily="18" charset="0"/>
              </a:rPr>
              <a:t>Lord</a:t>
            </a:r>
            <a:r>
              <a:rPr lang="en-CA" sz="4600" dirty="0">
                <a:solidFill>
                  <a:srgbClr val="000000"/>
                </a:solidFill>
                <a:effectLst/>
                <a:latin typeface="Calibri" panose="020F0502020204030204" pitchFamily="34" charset="0"/>
                <a:ea typeface="Times New Roman" panose="02020603050405020304" pitchFamily="18" charset="0"/>
              </a:rPr>
              <a:t>; </a:t>
            </a:r>
          </a:p>
          <a:p>
            <a:pPr marL="0" indent="0" algn="ctr">
              <a:buNone/>
            </a:pPr>
            <a:r>
              <a:rPr lang="en-CA" sz="4600" dirty="0">
                <a:solidFill>
                  <a:srgbClr val="000000"/>
                </a:solidFill>
                <a:effectLst/>
                <a:latin typeface="Calibri" panose="020F0502020204030204" pitchFamily="34" charset="0"/>
                <a:ea typeface="Times New Roman" panose="02020603050405020304" pitchFamily="18" charset="0"/>
              </a:rPr>
              <a:t>and you will be called Sought After, the City No Longer Deserted.  </a:t>
            </a:r>
          </a:p>
          <a:p>
            <a:pPr marL="0" indent="0" algn="ctr">
              <a:buNone/>
            </a:pPr>
            <a:r>
              <a:rPr lang="en-CA" sz="3400" dirty="0">
                <a:solidFill>
                  <a:srgbClr val="000000"/>
                </a:solidFill>
                <a:effectLst/>
                <a:latin typeface="Calibri" panose="020F0502020204030204" pitchFamily="34" charset="0"/>
                <a:ea typeface="Times New Roman" panose="02020603050405020304" pitchFamily="18" charset="0"/>
              </a:rPr>
              <a:t>Isaiah 62:12 NIV</a:t>
            </a:r>
          </a:p>
          <a:p>
            <a:pPr marL="0" indent="0" algn="ctr">
              <a:buNone/>
            </a:pPr>
            <a:endParaRPr lang="en-CA" sz="3400" dirty="0">
              <a:solidFill>
                <a:srgbClr val="000000"/>
              </a:solidFill>
              <a:effectLst/>
              <a:latin typeface="Calibri" panose="020F0502020204030204" pitchFamily="34" charset="0"/>
              <a:ea typeface="Times New Roman" panose="02020603050405020304" pitchFamily="18" charset="0"/>
            </a:endParaRPr>
          </a:p>
          <a:p>
            <a:pPr marL="0" indent="0" algn="ctr">
              <a:buNone/>
            </a:pPr>
            <a:r>
              <a:rPr lang="en-CA" sz="4600" b="1" dirty="0">
                <a:solidFill>
                  <a:srgbClr val="000000"/>
                </a:solidFill>
                <a:effectLst/>
                <a:latin typeface="Calibri" panose="020F0502020204030204" pitchFamily="34" charset="0"/>
                <a:ea typeface="Times New Roman" panose="02020603050405020304" pitchFamily="18" charset="0"/>
              </a:rPr>
              <a:t>- How do these verses encourage you </a:t>
            </a:r>
          </a:p>
          <a:p>
            <a:pPr marL="0" indent="0" algn="ctr">
              <a:buNone/>
            </a:pPr>
            <a:r>
              <a:rPr lang="en-CA" sz="4600" b="1" dirty="0">
                <a:solidFill>
                  <a:srgbClr val="000000"/>
                </a:solidFill>
                <a:effectLst/>
                <a:latin typeface="Calibri" panose="020F0502020204030204" pitchFamily="34" charset="0"/>
                <a:ea typeface="Times New Roman" panose="02020603050405020304" pitchFamily="18" charset="0"/>
              </a:rPr>
              <a:t>that your debt has been paid in full?</a:t>
            </a:r>
            <a:endParaRPr lang="en-CA" sz="4600" dirty="0">
              <a:effectLst/>
              <a:latin typeface="Times New Roman" panose="02020603050405020304" pitchFamily="18" charset="0"/>
              <a:ea typeface="Times New Roman" panose="02020603050405020304" pitchFamily="18" charset="0"/>
            </a:endParaRPr>
          </a:p>
          <a:p>
            <a:pPr marL="0" indent="0">
              <a:buNone/>
            </a:pPr>
            <a:endParaRPr lang="en-US" sz="4600" dirty="0"/>
          </a:p>
          <a:p>
            <a:pPr marL="0" indent="0" algn="ctr">
              <a:buNone/>
            </a:pPr>
            <a:endParaRPr lang="en-CA" sz="46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2308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F0155-9B05-9E07-1AC3-F25446203967}"/>
              </a:ext>
            </a:extLst>
          </p:cNvPr>
          <p:cNvSpPr>
            <a:spLocks noGrp="1"/>
          </p:cNvSpPr>
          <p:nvPr>
            <p:ph idx="1"/>
          </p:nvPr>
        </p:nvSpPr>
        <p:spPr>
          <a:xfrm>
            <a:off x="168442" y="1094874"/>
            <a:ext cx="11839074" cy="5082089"/>
          </a:xfrm>
        </p:spPr>
        <p:txBody>
          <a:bodyPr/>
          <a:lstStyle/>
          <a:p>
            <a:pPr marL="0" indent="0" algn="ctr">
              <a:buNone/>
            </a:pPr>
            <a:r>
              <a:rPr lang="en-CA" sz="3200" b="1" u="sng" dirty="0">
                <a:solidFill>
                  <a:srgbClr val="212121"/>
                </a:solidFill>
                <a:effectLst/>
                <a:latin typeface="Calibri" panose="020F0502020204030204" pitchFamily="34" charset="0"/>
                <a:ea typeface="Times New Roman" panose="02020603050405020304" pitchFamily="18" charset="0"/>
              </a:rPr>
              <a:t>PRAYER</a:t>
            </a:r>
            <a:endParaRPr lang="en-CA" sz="3200" dirty="0">
              <a:effectLst/>
              <a:latin typeface="Times New Roman" panose="02020603050405020304" pitchFamily="18" charset="0"/>
              <a:ea typeface="Times New Roman" panose="02020603050405020304" pitchFamily="18" charset="0"/>
            </a:endParaRPr>
          </a:p>
          <a:p>
            <a:pPr marL="0" indent="0" algn="ctr">
              <a:buNone/>
            </a:pPr>
            <a:endParaRPr lang="en-CA" sz="3200" dirty="0">
              <a:solidFill>
                <a:srgbClr val="000000"/>
              </a:solidFill>
              <a:effectLst/>
              <a:latin typeface="Calibri" panose="020F0502020204030204" pitchFamily="34" charset="0"/>
              <a:ea typeface="Times New Roman" panose="02020603050405020304" pitchFamily="18" charset="0"/>
            </a:endParaRP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Spend some time together in group thanking God </a:t>
            </a: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that your debt has been PAID IN FULL.     </a:t>
            </a:r>
            <a:endParaRPr lang="en-CA" sz="3200" dirty="0">
              <a:effectLst/>
              <a:latin typeface="Times New Roman" panose="02020603050405020304" pitchFamily="18" charset="0"/>
              <a:ea typeface="Times New Roman" panose="02020603050405020304" pitchFamily="18" charset="0"/>
            </a:endParaRP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Ask Him to help you to live in the freedom He has purchased for you.   </a:t>
            </a:r>
            <a:endParaRPr lang="en-CA"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158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1DE6F-BD24-81D1-8AD6-F77668944F5C}"/>
              </a:ext>
            </a:extLst>
          </p:cNvPr>
          <p:cNvSpPr>
            <a:spLocks noGrp="1"/>
          </p:cNvSpPr>
          <p:nvPr>
            <p:ph idx="1"/>
          </p:nvPr>
        </p:nvSpPr>
        <p:spPr>
          <a:xfrm>
            <a:off x="360947" y="306805"/>
            <a:ext cx="11161295" cy="6244389"/>
          </a:xfrm>
        </p:spPr>
        <p:txBody>
          <a:bodyPr>
            <a:normAutofit/>
          </a:bodyPr>
          <a:lstStyle/>
          <a:p>
            <a:pPr marL="0" indent="0" algn="ctr">
              <a:buNone/>
            </a:pPr>
            <a:r>
              <a:rPr lang="en-CA" sz="3200" dirty="0">
                <a:solidFill>
                  <a:srgbClr val="212121"/>
                </a:solidFill>
                <a:effectLst/>
                <a:latin typeface="Calibri" panose="020F0502020204030204" pitchFamily="34" charset="0"/>
                <a:ea typeface="Times New Roman" panose="02020603050405020304" pitchFamily="18" charset="0"/>
              </a:rPr>
              <a:t>Welcome to our </a:t>
            </a:r>
            <a:r>
              <a:rPr lang="en-CA" sz="3200" dirty="0" err="1">
                <a:solidFill>
                  <a:srgbClr val="212121"/>
                </a:solidFill>
                <a:effectLst/>
                <a:latin typeface="Calibri" panose="020F0502020204030204" pitchFamily="34" charset="0"/>
                <a:ea typeface="Times New Roman" panose="02020603050405020304" pitchFamily="18" charset="0"/>
              </a:rPr>
              <a:t>LifeGroup</a:t>
            </a:r>
            <a:r>
              <a:rPr lang="en-CA" sz="3200" dirty="0">
                <a:solidFill>
                  <a:srgbClr val="212121"/>
                </a:solidFill>
                <a:effectLst/>
                <a:latin typeface="Calibri" panose="020F0502020204030204" pitchFamily="34" charset="0"/>
                <a:ea typeface="Times New Roman" panose="02020603050405020304" pitchFamily="18" charset="0"/>
              </a:rPr>
              <a:t> study, PAID IN FULL.     </a:t>
            </a:r>
          </a:p>
          <a:p>
            <a:pPr marL="0" indent="0" algn="ctr">
              <a:buNone/>
            </a:pPr>
            <a:r>
              <a:rPr lang="en-CA" sz="3200" dirty="0">
                <a:solidFill>
                  <a:srgbClr val="212121"/>
                </a:solidFill>
                <a:effectLst/>
                <a:latin typeface="Calibri" panose="020F0502020204030204" pitchFamily="34" charset="0"/>
                <a:ea typeface="Times New Roman" panose="02020603050405020304" pitchFamily="18" charset="0"/>
              </a:rPr>
              <a:t>On this date we are celebrating two amazing things God has done.    </a:t>
            </a:r>
          </a:p>
          <a:p>
            <a:pPr marL="0" indent="0" algn="ctr">
              <a:buNone/>
            </a:pPr>
            <a:r>
              <a:rPr lang="en-CA" sz="3200" dirty="0">
                <a:solidFill>
                  <a:srgbClr val="212121"/>
                </a:solidFill>
                <a:effectLst/>
                <a:latin typeface="Calibri" panose="020F0502020204030204" pitchFamily="34" charset="0"/>
                <a:ea typeface="Times New Roman" panose="02020603050405020304" pitchFamily="18" charset="0"/>
              </a:rPr>
              <a:t>First, we are celebrating that the mortgage </a:t>
            </a:r>
          </a:p>
          <a:p>
            <a:pPr marL="0" indent="0" algn="ctr">
              <a:buNone/>
            </a:pPr>
            <a:r>
              <a:rPr lang="en-CA" sz="3200" dirty="0">
                <a:solidFill>
                  <a:srgbClr val="212121"/>
                </a:solidFill>
                <a:effectLst/>
                <a:latin typeface="Calibri" panose="020F0502020204030204" pitchFamily="34" charset="0"/>
                <a:ea typeface="Times New Roman" panose="02020603050405020304" pitchFamily="18" charset="0"/>
              </a:rPr>
              <a:t>on our church building and property in Waterloo is PAID IN FULL.    </a:t>
            </a:r>
          </a:p>
          <a:p>
            <a:pPr marL="0" indent="0" algn="ctr">
              <a:buNone/>
            </a:pPr>
            <a:r>
              <a:rPr lang="en-CA" sz="3200" dirty="0">
                <a:solidFill>
                  <a:srgbClr val="212121"/>
                </a:solidFill>
                <a:effectLst/>
                <a:latin typeface="Calibri" panose="020F0502020204030204" pitchFamily="34" charset="0"/>
                <a:ea typeface="Times New Roman" panose="02020603050405020304" pitchFamily="18" charset="0"/>
              </a:rPr>
              <a:t>This celebration is an incredible testimony to our God who has </a:t>
            </a:r>
          </a:p>
          <a:p>
            <a:pPr marL="0" indent="0" algn="ctr">
              <a:buNone/>
            </a:pPr>
            <a:r>
              <a:rPr lang="en-CA" sz="3200" dirty="0">
                <a:solidFill>
                  <a:srgbClr val="212121"/>
                </a:solidFill>
                <a:effectLst/>
                <a:latin typeface="Calibri" panose="020F0502020204030204" pitchFamily="34" charset="0"/>
                <a:ea typeface="Times New Roman" panose="02020603050405020304" pitchFamily="18" charset="0"/>
              </a:rPr>
              <a:t>provided through the generous hearts of many </a:t>
            </a:r>
            <a:r>
              <a:rPr lang="en-CA" sz="3200" dirty="0" err="1">
                <a:solidFill>
                  <a:srgbClr val="212121"/>
                </a:solidFill>
                <a:effectLst/>
                <a:latin typeface="Calibri" panose="020F0502020204030204" pitchFamily="34" charset="0"/>
                <a:ea typeface="Times New Roman" panose="02020603050405020304" pitchFamily="18" charset="0"/>
              </a:rPr>
              <a:t>Creeksiders</a:t>
            </a:r>
            <a:r>
              <a:rPr lang="en-CA" sz="3200" dirty="0">
                <a:solidFill>
                  <a:srgbClr val="212121"/>
                </a:solidFill>
                <a:effectLst/>
                <a:latin typeface="Calibri" panose="020F0502020204030204" pitchFamily="34" charset="0"/>
                <a:ea typeface="Times New Roman" panose="02020603050405020304" pitchFamily="18" charset="0"/>
              </a:rPr>
              <a:t>.    </a:t>
            </a:r>
          </a:p>
          <a:p>
            <a:pPr marL="0" indent="0" algn="ctr">
              <a:buNone/>
            </a:pPr>
            <a:r>
              <a:rPr lang="en-CA" sz="3200" dirty="0">
                <a:solidFill>
                  <a:srgbClr val="212121"/>
                </a:solidFill>
                <a:effectLst/>
                <a:latin typeface="Calibri" panose="020F0502020204030204" pitchFamily="34" charset="0"/>
                <a:ea typeface="Times New Roman" panose="02020603050405020304" pitchFamily="18" charset="0"/>
              </a:rPr>
              <a:t>The second celebration today is those who are being baptized.    </a:t>
            </a:r>
          </a:p>
          <a:p>
            <a:pPr marL="0" indent="0" algn="ctr">
              <a:buNone/>
            </a:pPr>
            <a:r>
              <a:rPr lang="en-CA" sz="3200" dirty="0">
                <a:solidFill>
                  <a:srgbClr val="212121"/>
                </a:solidFill>
                <a:effectLst/>
                <a:latin typeface="Calibri" panose="020F0502020204030204" pitchFamily="34" charset="0"/>
                <a:ea typeface="Times New Roman" panose="02020603050405020304" pitchFamily="18" charset="0"/>
              </a:rPr>
              <a:t>Each baptism story is a testimony pointing to Jesus, our Redeemer, </a:t>
            </a:r>
          </a:p>
          <a:p>
            <a:pPr marL="0" indent="0" algn="ctr">
              <a:buNone/>
            </a:pPr>
            <a:r>
              <a:rPr lang="en-CA" sz="3200" dirty="0">
                <a:solidFill>
                  <a:srgbClr val="212121"/>
                </a:solidFill>
                <a:effectLst/>
                <a:latin typeface="Calibri" panose="020F0502020204030204" pitchFamily="34" charset="0"/>
                <a:ea typeface="Times New Roman" panose="02020603050405020304" pitchFamily="18" charset="0"/>
              </a:rPr>
              <a:t>who has PAID IN FULL the debt we owed for our sin.    </a:t>
            </a:r>
          </a:p>
          <a:p>
            <a:pPr marL="0" indent="0" algn="ctr">
              <a:buNone/>
            </a:pPr>
            <a:r>
              <a:rPr lang="en-CA" sz="3200" dirty="0">
                <a:solidFill>
                  <a:srgbClr val="212121"/>
                </a:solidFill>
                <a:effectLst/>
                <a:latin typeface="Calibri" panose="020F0502020204030204" pitchFamily="34" charset="0"/>
                <a:ea typeface="Times New Roman" panose="02020603050405020304" pitchFamily="18" charset="0"/>
              </a:rPr>
              <a:t>For our </a:t>
            </a:r>
            <a:r>
              <a:rPr lang="en-CA" sz="3200" dirty="0" err="1">
                <a:solidFill>
                  <a:srgbClr val="212121"/>
                </a:solidFill>
                <a:effectLst/>
                <a:latin typeface="Calibri" panose="020F0502020204030204" pitchFamily="34" charset="0"/>
                <a:ea typeface="Times New Roman" panose="02020603050405020304" pitchFamily="18" charset="0"/>
              </a:rPr>
              <a:t>LifeGroup</a:t>
            </a:r>
            <a:r>
              <a:rPr lang="en-CA" sz="3200" dirty="0">
                <a:solidFill>
                  <a:srgbClr val="212121"/>
                </a:solidFill>
                <a:effectLst/>
                <a:latin typeface="Calibri" panose="020F0502020204030204" pitchFamily="34" charset="0"/>
                <a:ea typeface="Times New Roman" panose="02020603050405020304" pitchFamily="18" charset="0"/>
              </a:rPr>
              <a:t> study today, we’ll explore what it means to us </a:t>
            </a:r>
          </a:p>
          <a:p>
            <a:pPr marL="0" indent="0" algn="ctr">
              <a:buNone/>
            </a:pPr>
            <a:r>
              <a:rPr lang="en-CA" sz="3200" dirty="0">
                <a:solidFill>
                  <a:srgbClr val="212121"/>
                </a:solidFill>
                <a:effectLst/>
                <a:latin typeface="Calibri" panose="020F0502020204030204" pitchFamily="34" charset="0"/>
                <a:ea typeface="Times New Roman" panose="02020603050405020304" pitchFamily="18" charset="0"/>
              </a:rPr>
              <a:t>that Jesus has redeemed us, that our debt has been PAID IN FULL. </a:t>
            </a:r>
            <a:endParaRPr lang="en-CA"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885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6DDC3-F7C6-2969-390C-29ED383E0E5B}"/>
              </a:ext>
            </a:extLst>
          </p:cNvPr>
          <p:cNvSpPr>
            <a:spLocks noGrp="1"/>
          </p:cNvSpPr>
          <p:nvPr>
            <p:ph idx="1"/>
          </p:nvPr>
        </p:nvSpPr>
        <p:spPr>
          <a:xfrm>
            <a:off x="0" y="493295"/>
            <a:ext cx="12091736" cy="5871410"/>
          </a:xfrm>
        </p:spPr>
        <p:txBody>
          <a:bodyPr>
            <a:normAutofit fontScale="92500" lnSpcReduction="20000"/>
          </a:bodyPr>
          <a:lstStyle/>
          <a:p>
            <a:pPr marL="0" indent="0" algn="ctr">
              <a:buNone/>
            </a:pPr>
            <a:r>
              <a:rPr lang="en-CA" sz="3200" u="sng" dirty="0">
                <a:effectLst/>
                <a:latin typeface="Calibri" panose="020F0502020204030204" pitchFamily="34" charset="0"/>
                <a:ea typeface="Times New Roman" panose="02020603050405020304" pitchFamily="18" charset="0"/>
              </a:rPr>
              <a:t>IT’S PAID FOR</a:t>
            </a:r>
            <a:endParaRPr lang="en-CA" sz="3200" dirty="0">
              <a:effectLst/>
              <a:latin typeface="Times New Roman" panose="02020603050405020304" pitchFamily="18" charset="0"/>
              <a:ea typeface="Times New Roman" panose="02020603050405020304" pitchFamily="18" charset="0"/>
            </a:endParaRPr>
          </a:p>
          <a:p>
            <a:pPr marL="0" indent="0" algn="ctr">
              <a:buNone/>
            </a:pPr>
            <a:endParaRPr lang="en-CA" sz="3200" dirty="0">
              <a:effectLst/>
              <a:latin typeface="Calibri" panose="020F0502020204030204" pitchFamily="34" charset="0"/>
              <a:ea typeface="Times New Roman" panose="02020603050405020304" pitchFamily="18" charset="0"/>
            </a:endParaRPr>
          </a:p>
          <a:p>
            <a:pPr marL="0" indent="0" algn="ctr">
              <a:buNone/>
            </a:pPr>
            <a:r>
              <a:rPr lang="en-CA" sz="3200" dirty="0">
                <a:effectLst/>
                <a:latin typeface="Calibri" panose="020F0502020204030204" pitchFamily="34" charset="0"/>
                <a:ea typeface="Times New Roman" panose="02020603050405020304" pitchFamily="18" charset="0"/>
              </a:rPr>
              <a:t>About 3 years ago our family went out to a restaurant </a:t>
            </a:r>
          </a:p>
          <a:p>
            <a:pPr marL="0" indent="0" algn="ctr">
              <a:buNone/>
            </a:pPr>
            <a:r>
              <a:rPr lang="en-CA" sz="3200" dirty="0">
                <a:effectLst/>
                <a:latin typeface="Calibri" panose="020F0502020204030204" pitchFamily="34" charset="0"/>
                <a:ea typeface="Times New Roman" panose="02020603050405020304" pitchFamily="18" charset="0"/>
              </a:rPr>
              <a:t>that was recommended to us by a friend.    </a:t>
            </a:r>
          </a:p>
          <a:p>
            <a:pPr marL="0" indent="0" algn="ctr">
              <a:buNone/>
            </a:pPr>
            <a:r>
              <a:rPr lang="en-CA" sz="3200" dirty="0">
                <a:effectLst/>
                <a:latin typeface="Calibri" panose="020F0502020204030204" pitchFamily="34" charset="0"/>
                <a:ea typeface="Times New Roman" panose="02020603050405020304" pitchFamily="18" charset="0"/>
              </a:rPr>
              <a:t>Our dining experience that evening was among the best we have had.    </a:t>
            </a:r>
          </a:p>
          <a:p>
            <a:pPr marL="0" indent="0" algn="ctr">
              <a:buNone/>
            </a:pPr>
            <a:r>
              <a:rPr lang="en-CA" sz="3200" dirty="0">
                <a:effectLst/>
                <a:latin typeface="Calibri" panose="020F0502020204030204" pitchFamily="34" charset="0"/>
                <a:ea typeface="Times New Roman" panose="02020603050405020304" pitchFamily="18" charset="0"/>
              </a:rPr>
              <a:t>It was an incredible meal and the service was excellent.    </a:t>
            </a:r>
          </a:p>
          <a:p>
            <a:pPr marL="0" indent="0" algn="ctr">
              <a:buNone/>
            </a:pPr>
            <a:r>
              <a:rPr lang="en-CA" sz="3200" dirty="0">
                <a:effectLst/>
                <a:latin typeface="Calibri" panose="020F0502020204030204" pitchFamily="34" charset="0"/>
                <a:ea typeface="Times New Roman" panose="02020603050405020304" pitchFamily="18" charset="0"/>
              </a:rPr>
              <a:t>At the end of the evening, the manager of the restaurant </a:t>
            </a:r>
          </a:p>
          <a:p>
            <a:pPr marL="0" indent="0" algn="ctr">
              <a:buNone/>
            </a:pPr>
            <a:r>
              <a:rPr lang="en-CA" sz="3200" dirty="0">
                <a:effectLst/>
                <a:latin typeface="Calibri" panose="020F0502020204030204" pitchFamily="34" charset="0"/>
                <a:ea typeface="Times New Roman" panose="02020603050405020304" pitchFamily="18" charset="0"/>
              </a:rPr>
              <a:t>came to our table and said, “Your meal has been paid for.”    </a:t>
            </a:r>
          </a:p>
          <a:p>
            <a:pPr marL="0" indent="0" algn="ctr">
              <a:buNone/>
            </a:pPr>
            <a:r>
              <a:rPr lang="en-CA" sz="3200" dirty="0">
                <a:effectLst/>
                <a:latin typeface="Calibri" panose="020F0502020204030204" pitchFamily="34" charset="0"/>
                <a:ea typeface="Times New Roman" panose="02020603050405020304" pitchFamily="18" charset="0"/>
              </a:rPr>
              <a:t>We were blown away!    This was an unexpected and wonderful gift.     </a:t>
            </a:r>
          </a:p>
          <a:p>
            <a:pPr marL="0" indent="0" algn="ctr">
              <a:buNone/>
            </a:pPr>
            <a:r>
              <a:rPr lang="en-CA" sz="3200" dirty="0">
                <a:effectLst/>
                <a:latin typeface="Calibri" panose="020F0502020204030204" pitchFamily="34" charset="0"/>
                <a:ea typeface="Times New Roman" panose="02020603050405020304" pitchFamily="18" charset="0"/>
              </a:rPr>
              <a:t>How about you?  Have you ever had someone say to you – “It’s paid for”?   </a:t>
            </a:r>
          </a:p>
          <a:p>
            <a:pPr marL="0" indent="0" algn="ctr">
              <a:buNone/>
            </a:pPr>
            <a:r>
              <a:rPr lang="en-CA" sz="3200" dirty="0">
                <a:effectLst/>
                <a:latin typeface="Calibri" panose="020F0502020204030204" pitchFamily="34" charset="0"/>
                <a:ea typeface="Times New Roman" panose="02020603050405020304" pitchFamily="18" charset="0"/>
              </a:rPr>
              <a:t>Or, have you covered the cost for someone?   </a:t>
            </a:r>
          </a:p>
          <a:p>
            <a:pPr marL="0" indent="0" algn="ctr">
              <a:buNone/>
            </a:pPr>
            <a:r>
              <a:rPr lang="en-CA" sz="3200" b="1" dirty="0">
                <a:effectLst/>
                <a:latin typeface="Calibri" panose="020F0502020204030204" pitchFamily="34" charset="0"/>
                <a:ea typeface="Times New Roman" panose="02020603050405020304" pitchFamily="18" charset="0"/>
              </a:rPr>
              <a:t>Share your story with the group!</a:t>
            </a:r>
            <a:endParaRPr lang="en-CA"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4368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635FE-2E4E-A828-5CDA-B9295B7C861C}"/>
              </a:ext>
            </a:extLst>
          </p:cNvPr>
          <p:cNvSpPr>
            <a:spLocks noGrp="1"/>
          </p:cNvSpPr>
          <p:nvPr>
            <p:ph idx="1"/>
          </p:nvPr>
        </p:nvSpPr>
        <p:spPr>
          <a:xfrm>
            <a:off x="108285" y="685800"/>
            <a:ext cx="11634536" cy="5491163"/>
          </a:xfrm>
        </p:spPr>
        <p:txBody>
          <a:bodyPr>
            <a:normAutofit fontScale="92500" lnSpcReduction="10000"/>
          </a:bodyPr>
          <a:lstStyle/>
          <a:p>
            <a:pPr marL="0" lvl="0" indent="0" algn="ctr">
              <a:buNone/>
            </a:pPr>
            <a:r>
              <a:rPr lang="en-C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owed a </a:t>
            </a:r>
            <a:r>
              <a:rPr lang="en-CA" sz="3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DEBT</a:t>
            </a:r>
            <a:r>
              <a:rPr lang="en-C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 could not pay.  </a:t>
            </a:r>
            <a:endParaRPr lang="en-CA" sz="3200" dirty="0">
              <a:effectLst/>
              <a:latin typeface="Times New Roman" panose="02020603050405020304" pitchFamily="18" charset="0"/>
              <a:ea typeface="Times New Roman" panose="02020603050405020304" pitchFamily="18" charset="0"/>
            </a:endParaRP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 </a:t>
            </a:r>
            <a:endParaRPr lang="en-CA" sz="3200" dirty="0">
              <a:effectLst/>
              <a:latin typeface="Times New Roman" panose="02020603050405020304" pitchFamily="18" charset="0"/>
              <a:ea typeface="Times New Roman" panose="02020603050405020304" pitchFamily="18" charset="0"/>
            </a:endParaRPr>
          </a:p>
          <a:p>
            <a:pPr marL="0" indent="0" algn="ctr">
              <a:buNone/>
            </a:pPr>
            <a:r>
              <a:rPr lang="en-CA" sz="3200" b="1" baseline="30000" dirty="0">
                <a:solidFill>
                  <a:srgbClr val="000000"/>
                </a:solidFill>
                <a:effectLst/>
                <a:latin typeface="Calibri" panose="020F0502020204030204" pitchFamily="34" charset="0"/>
                <a:ea typeface="Times New Roman" panose="02020603050405020304" pitchFamily="18" charset="0"/>
              </a:rPr>
              <a:t>23 </a:t>
            </a:r>
            <a:r>
              <a:rPr lang="en-CA" sz="3200" dirty="0">
                <a:solidFill>
                  <a:srgbClr val="000000"/>
                </a:solidFill>
                <a:effectLst/>
                <a:latin typeface="Calibri" panose="020F0502020204030204" pitchFamily="34" charset="0"/>
                <a:ea typeface="Times New Roman" panose="02020603050405020304" pitchFamily="18" charset="0"/>
              </a:rPr>
              <a:t>For everyone has sinned; we all fall short of God’s glorious standard.  </a:t>
            </a:r>
            <a:r>
              <a:rPr lang="en-CA" sz="3200" dirty="0">
                <a:solidFill>
                  <a:srgbClr val="000000"/>
                </a:solidFill>
                <a:latin typeface="Calibri" panose="020F0502020204030204" pitchFamily="34" charset="0"/>
                <a:ea typeface="Times New Roman" panose="02020603050405020304" pitchFamily="18" charset="0"/>
              </a:rPr>
              <a:t>Romans 3:23 </a:t>
            </a:r>
            <a:r>
              <a:rPr lang="en-CA" sz="3200" dirty="0">
                <a:solidFill>
                  <a:srgbClr val="000000"/>
                </a:solidFill>
                <a:effectLst/>
                <a:latin typeface="Calibri" panose="020F0502020204030204" pitchFamily="34" charset="0"/>
                <a:ea typeface="Times New Roman" panose="02020603050405020304" pitchFamily="18" charset="0"/>
              </a:rPr>
              <a:t>NLT</a:t>
            </a:r>
            <a:endParaRPr lang="en-CA" sz="3200" dirty="0">
              <a:effectLst/>
              <a:latin typeface="Times New Roman" panose="02020603050405020304" pitchFamily="18" charset="0"/>
              <a:ea typeface="Times New Roman" panose="02020603050405020304" pitchFamily="18" charset="0"/>
            </a:endParaRPr>
          </a:p>
          <a:p>
            <a:pPr marL="0" indent="0" algn="ctr">
              <a:buNone/>
            </a:pPr>
            <a:endParaRPr lang="en-CA" sz="3200" dirty="0">
              <a:effectLst/>
              <a:latin typeface="Times New Roman" panose="02020603050405020304" pitchFamily="18" charset="0"/>
              <a:ea typeface="Times New Roman" panose="02020603050405020304" pitchFamily="18" charset="0"/>
            </a:endParaRPr>
          </a:p>
          <a:p>
            <a:pPr marL="0" lvl="0" indent="0" algn="ctr">
              <a:buNone/>
            </a:pPr>
            <a:r>
              <a:rPr lang="en-CA"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What does it mean that </a:t>
            </a:r>
          </a:p>
          <a:p>
            <a:pPr marL="0" lvl="0" indent="0" algn="ctr">
              <a:buNone/>
            </a:pPr>
            <a:r>
              <a:rPr lang="en-CA"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all fall short of God’s glorious standard”?</a:t>
            </a:r>
            <a:endParaRPr lang="en-CA"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en-CA" sz="3200" dirty="0">
              <a:solidFill>
                <a:srgbClr val="000000"/>
              </a:solidFill>
              <a:effectLst/>
              <a:latin typeface="Calibri" panose="020F0502020204030204" pitchFamily="34" charset="0"/>
              <a:ea typeface="Times New Roman" panose="02020603050405020304" pitchFamily="18" charset="0"/>
            </a:endParaRPr>
          </a:p>
          <a:p>
            <a:pPr marL="0" indent="0" algn="ctr">
              <a:buNone/>
            </a:pPr>
            <a:r>
              <a:rPr lang="en-CA"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Why is it important that we measure ourselves </a:t>
            </a:r>
          </a:p>
          <a:p>
            <a:pPr marL="0" indent="0" algn="ctr">
              <a:buNone/>
            </a:pPr>
            <a:r>
              <a:rPr lang="en-CA"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God’s standard and not our own?</a:t>
            </a:r>
            <a:endParaRPr lang="en-CA"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CA" sz="3200" dirty="0">
                <a:solidFill>
                  <a:srgbClr val="000000"/>
                </a:solidFill>
                <a:effectLst/>
                <a:latin typeface="Calibri" panose="020F0502020204030204" pitchFamily="34" charset="0"/>
                <a:ea typeface="Times New Roman" panose="02020603050405020304" pitchFamily="18" charset="0"/>
              </a:rPr>
              <a:t> </a:t>
            </a:r>
            <a:endParaRPr lang="en-CA"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7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D9D35D-4EDD-2DFF-8C82-3FD2B06EBCBA}"/>
              </a:ext>
            </a:extLst>
          </p:cNvPr>
          <p:cNvSpPr>
            <a:spLocks noGrp="1"/>
          </p:cNvSpPr>
          <p:nvPr>
            <p:ph idx="1"/>
          </p:nvPr>
        </p:nvSpPr>
        <p:spPr>
          <a:xfrm>
            <a:off x="838200" y="914400"/>
            <a:ext cx="10515600" cy="5262563"/>
          </a:xfrm>
        </p:spPr>
        <p:txBody>
          <a:bodyPr>
            <a:normAutofit fontScale="92500" lnSpcReduction="20000"/>
          </a:bodyPr>
          <a:lstStyle/>
          <a:p>
            <a:pPr marL="0" indent="0" algn="ctr">
              <a:buNone/>
            </a:pPr>
            <a:r>
              <a:rPr lang="en-CA"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owed a </a:t>
            </a:r>
            <a:r>
              <a:rPr lang="en-CA" sz="35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DEBT</a:t>
            </a:r>
            <a:r>
              <a:rPr lang="en-CA"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 could not pay.  </a:t>
            </a:r>
            <a:endParaRPr lang="en-CA" sz="3500" dirty="0">
              <a:effectLst/>
              <a:latin typeface="Times New Roman" panose="02020603050405020304" pitchFamily="18" charset="0"/>
              <a:ea typeface="Times New Roman" panose="02020603050405020304" pitchFamily="18" charset="0"/>
            </a:endParaRPr>
          </a:p>
          <a:p>
            <a:pPr marL="0" indent="0" algn="ctr">
              <a:buNone/>
            </a:pPr>
            <a:endParaRPr lang="en-CA" sz="1800" dirty="0">
              <a:effectLst/>
              <a:latin typeface="Times New Roman" panose="02020603050405020304" pitchFamily="18" charset="0"/>
              <a:ea typeface="Times New Roman" panose="02020603050405020304" pitchFamily="18" charset="0"/>
            </a:endParaRPr>
          </a:p>
          <a:p>
            <a:pPr marL="0" indent="0" algn="ctr">
              <a:buNone/>
            </a:pPr>
            <a:r>
              <a:rPr lang="en-CA" sz="1800" dirty="0">
                <a:solidFill>
                  <a:srgbClr val="000000"/>
                </a:solidFill>
                <a:effectLst/>
                <a:latin typeface="Calibri" panose="020F050202020403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Listen! The </a:t>
            </a:r>
            <a:r>
              <a:rPr lang="en-CA" sz="3200" cap="small" dirty="0">
                <a:solidFill>
                  <a:srgbClr val="000000"/>
                </a:solidFill>
                <a:effectLst/>
                <a:latin typeface="Calibri" panose="020F0502020204030204" pitchFamily="34" charset="0"/>
                <a:ea typeface="Times New Roman" panose="02020603050405020304" pitchFamily="18" charset="0"/>
              </a:rPr>
              <a:t>Lord</a:t>
            </a:r>
            <a:r>
              <a:rPr lang="en-CA" sz="3200" dirty="0">
                <a:solidFill>
                  <a:srgbClr val="000000"/>
                </a:solidFill>
                <a:effectLst/>
                <a:latin typeface="Calibri" panose="020F0502020204030204" pitchFamily="34" charset="0"/>
                <a:ea typeface="Times New Roman" panose="02020603050405020304" pitchFamily="18" charset="0"/>
              </a:rPr>
              <a:t>’s arm is not too weak to save you,  </a:t>
            </a: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nor is his ear too deaf to hear you call.</a:t>
            </a:r>
          </a:p>
          <a:p>
            <a:pPr marL="0" indent="0" algn="ctr">
              <a:buNone/>
            </a:pPr>
            <a:br>
              <a:rPr lang="en-CA" sz="3200" dirty="0">
                <a:solidFill>
                  <a:srgbClr val="000000"/>
                </a:solidFill>
                <a:effectLst/>
                <a:latin typeface="Calibri" panose="020F0502020204030204" pitchFamily="34" charset="0"/>
                <a:ea typeface="Times New Roman" panose="02020603050405020304" pitchFamily="18" charset="0"/>
              </a:rPr>
            </a:br>
            <a:r>
              <a:rPr lang="en-CA" sz="3200" b="1" baseline="30000" dirty="0">
                <a:solidFill>
                  <a:srgbClr val="000000"/>
                </a:solidFill>
                <a:effectLst/>
                <a:latin typeface="Calibri" panose="020F0502020204030204" pitchFamily="34" charset="0"/>
                <a:ea typeface="Times New Roman" panose="02020603050405020304" pitchFamily="18" charset="0"/>
              </a:rPr>
              <a:t>2 </a:t>
            </a:r>
            <a:r>
              <a:rPr lang="en-CA" sz="3200" dirty="0">
                <a:solidFill>
                  <a:srgbClr val="000000"/>
                </a:solidFill>
                <a:effectLst/>
                <a:latin typeface="Calibri" panose="020F0502020204030204" pitchFamily="34" charset="0"/>
                <a:ea typeface="Times New Roman" panose="02020603050405020304" pitchFamily="18" charset="0"/>
              </a:rPr>
              <a:t>It’s your sins that have cut you off from God.  </a:t>
            </a: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Because of your sins, </a:t>
            </a: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he has turned away and will not listen anymore.   </a:t>
            </a: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Isaiah 59:1-2 NLT</a:t>
            </a:r>
            <a:endParaRPr lang="en-CA" sz="3200" dirty="0">
              <a:effectLst/>
              <a:latin typeface="Times New Roman" panose="02020603050405020304" pitchFamily="18" charset="0"/>
              <a:ea typeface="Times New Roman" panose="02020603050405020304" pitchFamily="18" charset="0"/>
            </a:endParaRP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 </a:t>
            </a:r>
            <a:endParaRPr lang="en-CA" sz="3200" dirty="0">
              <a:effectLst/>
              <a:latin typeface="Times New Roman" panose="02020603050405020304" pitchFamily="18" charset="0"/>
              <a:ea typeface="Times New Roman" panose="02020603050405020304" pitchFamily="18" charset="0"/>
            </a:endParaRPr>
          </a:p>
          <a:p>
            <a:pPr marL="342900" lvl="0" indent="-342900" algn="ctr">
              <a:buFont typeface="Calibri" panose="020F0502020204030204" pitchFamily="34" charset="0"/>
              <a:buChar char="-"/>
            </a:pPr>
            <a:r>
              <a:rPr lang="en-CA"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 these verses speak to our need to be redeemed?</a:t>
            </a:r>
            <a:endParaRPr lang="en-CA"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0310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3B9754-A058-968B-9972-23A35022E0C2}"/>
              </a:ext>
            </a:extLst>
          </p:cNvPr>
          <p:cNvSpPr>
            <a:spLocks noGrp="1"/>
          </p:cNvSpPr>
          <p:nvPr>
            <p:ph idx="1"/>
          </p:nvPr>
        </p:nvSpPr>
        <p:spPr>
          <a:xfrm>
            <a:off x="838200" y="1253331"/>
            <a:ext cx="10515600" cy="4351338"/>
          </a:xfrm>
        </p:spPr>
        <p:txBody>
          <a:bodyPr>
            <a:normAutofit lnSpcReduction="10000"/>
          </a:bodyPr>
          <a:lstStyle/>
          <a:p>
            <a:pPr marL="0" indent="0" algn="ctr">
              <a:buNone/>
            </a:pPr>
            <a:r>
              <a:rPr lang="en-C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owed a </a:t>
            </a:r>
            <a:r>
              <a:rPr lang="en-CA" sz="3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DEBT</a:t>
            </a:r>
            <a:r>
              <a:rPr lang="en-C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 could not pay.  </a:t>
            </a:r>
            <a:endParaRPr lang="en-CA" sz="3200" dirty="0">
              <a:effectLst/>
              <a:latin typeface="Times New Roman" panose="02020603050405020304" pitchFamily="18" charset="0"/>
              <a:ea typeface="Times New Roman" panose="02020603050405020304" pitchFamily="18" charset="0"/>
            </a:endParaRPr>
          </a:p>
          <a:p>
            <a:pPr marL="0" indent="0">
              <a:buNone/>
            </a:pPr>
            <a:endParaRPr lang="en-US" dirty="0"/>
          </a:p>
          <a:p>
            <a:pPr marL="0" indent="0" algn="ctr">
              <a:buNone/>
            </a:pPr>
            <a:r>
              <a:rPr lang="en-CA" sz="3200" b="1" baseline="30000" dirty="0">
                <a:solidFill>
                  <a:srgbClr val="000000"/>
                </a:solidFill>
                <a:effectLst/>
                <a:latin typeface="Calibri" panose="020F0502020204030204" pitchFamily="34" charset="0"/>
                <a:ea typeface="Times New Roman" panose="02020603050405020304" pitchFamily="18" charset="0"/>
              </a:rPr>
              <a:t>34 </a:t>
            </a:r>
            <a:r>
              <a:rPr lang="en-CA" sz="3200" dirty="0">
                <a:solidFill>
                  <a:srgbClr val="000000"/>
                </a:solidFill>
                <a:effectLst/>
                <a:latin typeface="Calibri" panose="020F0502020204030204" pitchFamily="34" charset="0"/>
                <a:ea typeface="Times New Roman" panose="02020603050405020304" pitchFamily="18" charset="0"/>
              </a:rPr>
              <a:t>Jesus replied, “Very truly I tell you, </a:t>
            </a: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everyone who sins is a slave to sin.  </a:t>
            </a: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John 8:34 NIV</a:t>
            </a:r>
            <a:endParaRPr lang="en-CA" sz="3200" dirty="0">
              <a:effectLst/>
              <a:latin typeface="Times New Roman" panose="02020603050405020304" pitchFamily="18" charset="0"/>
              <a:ea typeface="Times New Roman" panose="02020603050405020304" pitchFamily="18" charset="0"/>
            </a:endParaRP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 </a:t>
            </a:r>
            <a:endParaRPr lang="en-CA" sz="3200" dirty="0">
              <a:effectLst/>
              <a:latin typeface="Times New Roman" panose="02020603050405020304" pitchFamily="18" charset="0"/>
              <a:ea typeface="Times New Roman" panose="02020603050405020304" pitchFamily="18" charset="0"/>
            </a:endParaRPr>
          </a:p>
          <a:p>
            <a:pPr marL="342900" lvl="0" indent="-342900" algn="ctr">
              <a:buFont typeface="Calibri" panose="020F0502020204030204" pitchFamily="34" charset="0"/>
              <a:buChar char="-"/>
            </a:pP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Every one of us is a “slave” to sin.   </a:t>
            </a:r>
          </a:p>
          <a:p>
            <a:pPr marL="0" lvl="0" indent="0" algn="ctr">
              <a:buNone/>
            </a:pPr>
            <a:r>
              <a:rPr lang="en-CA"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does this speak to our need to be redeemed?</a:t>
            </a:r>
            <a:r>
              <a:rPr lang="en-C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8106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8F0C42-67F9-6A77-6C68-06AF439EB977}"/>
              </a:ext>
            </a:extLst>
          </p:cNvPr>
          <p:cNvSpPr>
            <a:spLocks noGrp="1"/>
          </p:cNvSpPr>
          <p:nvPr>
            <p:ph idx="1"/>
          </p:nvPr>
        </p:nvSpPr>
        <p:spPr>
          <a:xfrm>
            <a:off x="204537" y="120316"/>
            <a:ext cx="11851105" cy="6605337"/>
          </a:xfrm>
        </p:spPr>
        <p:txBody>
          <a:bodyPr>
            <a:normAutofit fontScale="85000" lnSpcReduction="20000"/>
          </a:bodyPr>
          <a:lstStyle/>
          <a:p>
            <a:pPr marL="0" lvl="0" indent="0" algn="ctr">
              <a:buNone/>
            </a:pPr>
            <a:r>
              <a:rPr lang="en-CA" sz="3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Jesus, my Redeemer, has </a:t>
            </a:r>
            <a:r>
              <a:rPr lang="en-CA" sz="3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PAID</a:t>
            </a:r>
            <a:r>
              <a:rPr lang="en-CA" sz="3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my debt. </a:t>
            </a:r>
            <a:endParaRPr lang="en-CA"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 </a:t>
            </a:r>
            <a:endParaRPr lang="en-CA" sz="3200" dirty="0">
              <a:effectLst/>
              <a:latin typeface="Times New Roman" panose="02020603050405020304" pitchFamily="18" charset="0"/>
              <a:ea typeface="Times New Roman" panose="02020603050405020304" pitchFamily="18" charset="0"/>
            </a:endParaRPr>
          </a:p>
          <a:p>
            <a:pPr marL="0" indent="0" algn="ctr">
              <a:buNone/>
            </a:pPr>
            <a:r>
              <a:rPr lang="en-CA" sz="3200" b="1" baseline="30000" dirty="0">
                <a:solidFill>
                  <a:srgbClr val="000000"/>
                </a:solidFill>
                <a:effectLst/>
                <a:latin typeface="Calibri" panose="020F0502020204030204" pitchFamily="34" charset="0"/>
                <a:ea typeface="Times New Roman" panose="02020603050405020304" pitchFamily="18" charset="0"/>
              </a:rPr>
              <a:t>13 </a:t>
            </a:r>
            <a:r>
              <a:rPr lang="en-CA" sz="3200" dirty="0">
                <a:solidFill>
                  <a:srgbClr val="000000"/>
                </a:solidFill>
                <a:effectLst/>
                <a:latin typeface="Calibri" panose="020F0502020204030204" pitchFamily="34" charset="0"/>
                <a:ea typeface="Times New Roman" panose="02020603050405020304" pitchFamily="18" charset="0"/>
              </a:rPr>
              <a:t>Christ </a:t>
            </a:r>
            <a:r>
              <a:rPr lang="en-CA" sz="3200" i="1" dirty="0">
                <a:solidFill>
                  <a:srgbClr val="000000"/>
                </a:solidFill>
                <a:effectLst/>
                <a:latin typeface="Calibri" panose="020F0502020204030204" pitchFamily="34" charset="0"/>
                <a:ea typeface="Times New Roman" panose="02020603050405020304" pitchFamily="18" charset="0"/>
              </a:rPr>
              <a:t>paid the price</a:t>
            </a:r>
            <a:r>
              <a:rPr lang="en-CA" sz="3200" dirty="0">
                <a:solidFill>
                  <a:srgbClr val="000000"/>
                </a:solidFill>
                <a:effectLst/>
                <a:latin typeface="Calibri" panose="020F0502020204030204" pitchFamily="34" charset="0"/>
                <a:ea typeface="Times New Roman" panose="02020603050405020304" pitchFamily="18" charset="0"/>
              </a:rPr>
              <a:t> to free us from the curse that the laws </a:t>
            </a: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in Moses’ Teachings bring by becoming cursed instead of us. </a:t>
            </a: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Scripture says, “Everyone who is hung on a tree is cursed.” </a:t>
            </a:r>
          </a:p>
          <a:p>
            <a:pPr marL="0" indent="0" algn="ctr">
              <a:buNone/>
            </a:pPr>
            <a:r>
              <a:rPr lang="en-CA" sz="3200" b="1" baseline="30000" dirty="0">
                <a:solidFill>
                  <a:srgbClr val="000000"/>
                </a:solidFill>
                <a:effectLst/>
                <a:latin typeface="Calibri" panose="020F0502020204030204" pitchFamily="34" charset="0"/>
                <a:ea typeface="Times New Roman" panose="02020603050405020304" pitchFamily="18" charset="0"/>
              </a:rPr>
              <a:t>14 </a:t>
            </a:r>
            <a:r>
              <a:rPr lang="en-CA" sz="32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CA" sz="3200" dirty="0">
                <a:solidFill>
                  <a:srgbClr val="000000"/>
                </a:solidFill>
                <a:effectLst/>
                <a:latin typeface="Calibri" panose="020F0502020204030204" pitchFamily="34" charset="0"/>
                <a:ea typeface="Times New Roman" panose="02020603050405020304" pitchFamily="18" charset="0"/>
              </a:rPr>
              <a:t>Christ </a:t>
            </a:r>
            <a:r>
              <a:rPr lang="en-CA" sz="3200" i="1" dirty="0">
                <a:solidFill>
                  <a:srgbClr val="000000"/>
                </a:solidFill>
                <a:effectLst/>
                <a:latin typeface="Calibri" panose="020F0502020204030204" pitchFamily="34" charset="0"/>
                <a:ea typeface="Times New Roman" panose="02020603050405020304" pitchFamily="18" charset="0"/>
              </a:rPr>
              <a:t>paid the price</a:t>
            </a:r>
            <a:r>
              <a:rPr lang="en-CA" sz="32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CA" sz="3200" dirty="0">
                <a:solidFill>
                  <a:srgbClr val="000000"/>
                </a:solidFill>
                <a:effectLst/>
                <a:latin typeface="Calibri" panose="020F0502020204030204" pitchFamily="34" charset="0"/>
                <a:ea typeface="Times New Roman" panose="02020603050405020304" pitchFamily="18" charset="0"/>
              </a:rPr>
              <a:t> so that the blessing promised to Abraham </a:t>
            </a: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would come to all the people of the world through Jesus Christ </a:t>
            </a:r>
          </a:p>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and we would receive the promised Spirit through faith.    </a:t>
            </a:r>
          </a:p>
          <a:p>
            <a:pPr marL="0" indent="0" algn="ctr">
              <a:buNone/>
            </a:pPr>
            <a:r>
              <a:rPr lang="en-CA" dirty="0">
                <a:solidFill>
                  <a:srgbClr val="000000"/>
                </a:solidFill>
                <a:effectLst/>
                <a:latin typeface="Calibri" panose="020F0502020204030204" pitchFamily="34" charset="0"/>
                <a:ea typeface="Times New Roman" panose="02020603050405020304" pitchFamily="18" charset="0"/>
              </a:rPr>
              <a:t>Galatians 3:13-15  GOD’S WORD translation </a:t>
            </a:r>
          </a:p>
          <a:p>
            <a:pPr marL="0" indent="0" algn="ctr">
              <a:buNone/>
            </a:pPr>
            <a:endParaRPr lang="en-CA" sz="3200" dirty="0">
              <a:effectLst/>
              <a:latin typeface="Times New Roman" panose="02020603050405020304" pitchFamily="18" charset="0"/>
              <a:ea typeface="Times New Roman" panose="02020603050405020304" pitchFamily="18" charset="0"/>
            </a:endParaRPr>
          </a:p>
          <a:p>
            <a:pPr marL="342900" lvl="0" indent="-342900" algn="ctr">
              <a:buFont typeface="Calibri" panose="020F0502020204030204" pitchFamily="34" charset="0"/>
              <a:buChar char="-"/>
            </a:pPr>
            <a:r>
              <a:rPr lang="en-CA" sz="3000" b="1" dirty="0">
                <a:solidFill>
                  <a:srgbClr val="000000"/>
                </a:solidFill>
                <a:effectLst/>
                <a:latin typeface="Calibri" panose="020F0502020204030204" pitchFamily="34" charset="0"/>
                <a:ea typeface="Times New Roman" panose="02020603050405020304" pitchFamily="18" charset="0"/>
              </a:rPr>
              <a:t>According to verse 13, what did Jesus become to redeem us?</a:t>
            </a:r>
          </a:p>
          <a:p>
            <a:pPr marL="342900" lvl="0" indent="-342900" algn="ctr">
              <a:buFont typeface="Calibri" panose="020F0502020204030204" pitchFamily="34" charset="0"/>
              <a:buChar char="-"/>
            </a:pPr>
            <a:endParaRPr lang="en-CA" sz="3000" dirty="0">
              <a:effectLst/>
              <a:latin typeface="Times New Roman" panose="02020603050405020304" pitchFamily="18" charset="0"/>
              <a:ea typeface="Times New Roman" panose="02020603050405020304" pitchFamily="18" charset="0"/>
            </a:endParaRPr>
          </a:p>
          <a:p>
            <a:pPr marL="0" indent="0" algn="ctr">
              <a:buNone/>
            </a:pPr>
            <a:r>
              <a:rPr lang="en-CA" sz="3000" b="1" dirty="0">
                <a:solidFill>
                  <a:srgbClr val="000000"/>
                </a:solidFill>
                <a:effectLst/>
                <a:latin typeface="Calibri" panose="020F0502020204030204" pitchFamily="34" charset="0"/>
                <a:ea typeface="Times New Roman" panose="02020603050405020304" pitchFamily="18" charset="0"/>
              </a:rPr>
              <a:t>- These verses tell us that Jesus </a:t>
            </a:r>
            <a:r>
              <a:rPr lang="en-CA" sz="3000" b="1" i="1" dirty="0">
                <a:solidFill>
                  <a:srgbClr val="000000"/>
                </a:solidFill>
                <a:effectLst/>
                <a:latin typeface="Calibri" panose="020F0502020204030204" pitchFamily="34" charset="0"/>
                <a:ea typeface="Times New Roman" panose="02020603050405020304" pitchFamily="18" charset="0"/>
              </a:rPr>
              <a:t>paid the price</a:t>
            </a:r>
            <a:r>
              <a:rPr lang="en-CA" sz="3000" b="1" dirty="0">
                <a:solidFill>
                  <a:srgbClr val="000000"/>
                </a:solidFill>
                <a:effectLst/>
                <a:latin typeface="Calibri" panose="020F0502020204030204" pitchFamily="34" charset="0"/>
                <a:ea typeface="Times New Roman" panose="02020603050405020304" pitchFamily="18" charset="0"/>
              </a:rPr>
              <a:t> for us.    How did He do this?</a:t>
            </a:r>
          </a:p>
          <a:p>
            <a:pPr marL="0" indent="0" algn="ctr">
              <a:buNone/>
            </a:pPr>
            <a:endParaRPr lang="en-CA" sz="3000" b="1" dirty="0">
              <a:solidFill>
                <a:srgbClr val="000000"/>
              </a:solidFill>
              <a:effectLst/>
              <a:latin typeface="Calibri" panose="020F0502020204030204" pitchFamily="34" charset="0"/>
              <a:ea typeface="Times New Roman" panose="02020603050405020304" pitchFamily="18" charset="0"/>
            </a:endParaRPr>
          </a:p>
          <a:p>
            <a:pPr marL="0" indent="0" algn="ctr">
              <a:buNone/>
            </a:pPr>
            <a:r>
              <a:rPr lang="en-CA" sz="3000" dirty="0">
                <a:solidFill>
                  <a:srgbClr val="000000"/>
                </a:solidFill>
                <a:effectLst/>
                <a:latin typeface="Calibri" panose="020F0502020204030204" pitchFamily="34" charset="0"/>
                <a:ea typeface="Times New Roman" panose="02020603050405020304" pitchFamily="18" charset="0"/>
              </a:rPr>
              <a:t>-  </a:t>
            </a:r>
            <a:r>
              <a:rPr lang="en-CA" sz="3000" b="1" dirty="0">
                <a:solidFill>
                  <a:srgbClr val="000000"/>
                </a:solidFill>
                <a:effectLst/>
                <a:latin typeface="Calibri" panose="020F0502020204030204" pitchFamily="34" charset="0"/>
                <a:ea typeface="Times New Roman" panose="02020603050405020304" pitchFamily="18" charset="0"/>
              </a:rPr>
              <a:t>What was the blessing promised to Abraham?</a:t>
            </a:r>
            <a:endParaRPr lang="en-CA" sz="3000" dirty="0">
              <a:effectLst/>
              <a:latin typeface="Times New Roman" panose="02020603050405020304" pitchFamily="18" charset="0"/>
              <a:ea typeface="Times New Roman" panose="02020603050405020304" pitchFamily="18" charset="0"/>
            </a:endParaRPr>
          </a:p>
          <a:p>
            <a:pPr marL="0" indent="0">
              <a:buNone/>
            </a:pPr>
            <a:endParaRPr lang="en-CA"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2213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2FD83-8834-C4D3-FCF4-7D9670A73326}"/>
              </a:ext>
            </a:extLst>
          </p:cNvPr>
          <p:cNvSpPr>
            <a:spLocks noGrp="1"/>
          </p:cNvSpPr>
          <p:nvPr>
            <p:ph idx="1"/>
          </p:nvPr>
        </p:nvSpPr>
        <p:spPr>
          <a:xfrm>
            <a:off x="204537" y="661737"/>
            <a:ext cx="11730789" cy="5515226"/>
          </a:xfrm>
        </p:spPr>
        <p:txBody>
          <a:bodyPr>
            <a:normAutofit/>
          </a:bodyPr>
          <a:lstStyle/>
          <a:p>
            <a:pPr marL="0" indent="0" algn="ctr">
              <a:buNone/>
            </a:pPr>
            <a:r>
              <a:rPr lang="en-CA" sz="3200" dirty="0">
                <a:solidFill>
                  <a:srgbClr val="000000"/>
                </a:solidFill>
                <a:effectLst/>
                <a:latin typeface="Calibri" panose="020F0502020204030204" pitchFamily="34" charset="0"/>
                <a:ea typeface="Times New Roman" panose="02020603050405020304" pitchFamily="18" charset="0"/>
              </a:rPr>
              <a:t>Part of the Gospel message is “PAID IN FULL”.</a:t>
            </a:r>
            <a:endParaRPr lang="en-CA" sz="3200" dirty="0">
              <a:effectLst/>
              <a:latin typeface="Times New Roman" panose="02020603050405020304" pitchFamily="18" charset="0"/>
              <a:ea typeface="Times New Roman" panose="02020603050405020304" pitchFamily="18" charset="0"/>
            </a:endParaRPr>
          </a:p>
          <a:p>
            <a:pPr marL="0" indent="0" algn="ctr">
              <a:buNone/>
            </a:pPr>
            <a:endParaRPr lang="en-US" sz="3200" dirty="0"/>
          </a:p>
          <a:p>
            <a:pPr marL="0" indent="0" algn="ctr">
              <a:buNone/>
            </a:pPr>
            <a:r>
              <a:rPr lang="en-CA" sz="3200" dirty="0">
                <a:solidFill>
                  <a:srgbClr val="333333"/>
                </a:solidFill>
                <a:effectLst/>
                <a:latin typeface="Calibri" panose="020F0502020204030204" pitchFamily="34" charset="0"/>
                <a:ea typeface="Times New Roman" panose="02020603050405020304" pitchFamily="18" charset="0"/>
              </a:rPr>
              <a:t>“The gospel of Jesus Christ is that all who believe in him are bought with a price. They will never come into condemnation. The judgment day is past. It was 2,000 years ago. When Jesus died, the debt was paid. Justice has been done. We are free. And God is not against us but for us, if we will accept his gift and trust him.”   John Piper</a:t>
            </a:r>
          </a:p>
          <a:p>
            <a:pPr marL="0" indent="0" algn="ctr">
              <a:buNone/>
            </a:pPr>
            <a:endParaRPr lang="en-CA" sz="3200" dirty="0">
              <a:effectLst/>
              <a:latin typeface="Times New Roman" panose="02020603050405020304" pitchFamily="18" charset="0"/>
              <a:ea typeface="Times New Roman" panose="02020603050405020304" pitchFamily="18" charset="0"/>
            </a:endParaRPr>
          </a:p>
          <a:p>
            <a:pPr marL="342900" lvl="0" indent="-342900" algn="ctr">
              <a:buFont typeface="Calibri" panose="020F0502020204030204" pitchFamily="34" charset="0"/>
              <a:buChar char="-"/>
            </a:pPr>
            <a:r>
              <a:rPr lang="en-CA" sz="3200" b="1" dirty="0">
                <a:solidFill>
                  <a:srgbClr val="333333"/>
                </a:solidFill>
                <a:effectLst/>
                <a:latin typeface="Calibri" panose="020F0502020204030204" pitchFamily="34" charset="0"/>
                <a:ea typeface="Times New Roman" panose="02020603050405020304" pitchFamily="18" charset="0"/>
              </a:rPr>
              <a:t>How does this quote help you understand the Gospel message, “PAID IN FULL”?</a:t>
            </a:r>
            <a:endParaRPr lang="en-CA"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6526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53EEA-7EBA-2D48-1505-A4AEE36E3731}"/>
              </a:ext>
            </a:extLst>
          </p:cNvPr>
          <p:cNvSpPr>
            <a:spLocks noGrp="1"/>
          </p:cNvSpPr>
          <p:nvPr>
            <p:ph idx="1"/>
          </p:nvPr>
        </p:nvSpPr>
        <p:spPr>
          <a:xfrm>
            <a:off x="838200" y="625642"/>
            <a:ext cx="10515600" cy="5551321"/>
          </a:xfrm>
        </p:spPr>
        <p:txBody>
          <a:bodyPr/>
          <a:lstStyle/>
          <a:p>
            <a:pPr marL="0" indent="0" algn="ctr">
              <a:buNone/>
            </a:pPr>
            <a:r>
              <a:rPr lang="en-CA" sz="3200" b="1" baseline="30000" dirty="0">
                <a:solidFill>
                  <a:srgbClr val="000000"/>
                </a:solidFill>
                <a:effectLst/>
                <a:latin typeface="Calibri" panose="020F0502020204030204" pitchFamily="34" charset="0"/>
                <a:ea typeface="Times New Roman" panose="02020603050405020304" pitchFamily="18" charset="0"/>
              </a:rPr>
              <a:t>23 </a:t>
            </a:r>
            <a:r>
              <a:rPr lang="en-CA" sz="3200" dirty="0">
                <a:solidFill>
                  <a:srgbClr val="000000"/>
                </a:solidFill>
                <a:effectLst/>
                <a:latin typeface="Calibri" panose="020F0502020204030204" pitchFamily="34" charset="0"/>
                <a:ea typeface="Times New Roman" panose="02020603050405020304" pitchFamily="18" charset="0"/>
              </a:rPr>
              <a:t>For the wages of sin is death, </a:t>
            </a:r>
          </a:p>
          <a:p>
            <a:pPr marL="0" indent="0" algn="ctr">
              <a:buNone/>
            </a:pPr>
            <a:r>
              <a:rPr lang="en-CA" sz="3200" i="1" dirty="0">
                <a:solidFill>
                  <a:srgbClr val="000000"/>
                </a:solidFill>
                <a:effectLst/>
                <a:latin typeface="Calibri" panose="020F0502020204030204" pitchFamily="34" charset="0"/>
                <a:ea typeface="Times New Roman" panose="02020603050405020304" pitchFamily="18" charset="0"/>
              </a:rPr>
              <a:t>but</a:t>
            </a:r>
            <a:r>
              <a:rPr lang="en-CA" sz="3200" dirty="0">
                <a:solidFill>
                  <a:srgbClr val="000000"/>
                </a:solidFill>
                <a:effectLst/>
                <a:latin typeface="Calibri" panose="020F0502020204030204" pitchFamily="34" charset="0"/>
                <a:ea typeface="Times New Roman" panose="02020603050405020304" pitchFamily="18" charset="0"/>
              </a:rPr>
              <a:t> the gift of God is eternal life in</a:t>
            </a:r>
            <a:r>
              <a:rPr lang="en-CA" sz="3200" baseline="30000" dirty="0">
                <a:solidFill>
                  <a:srgbClr val="000000"/>
                </a:solidFill>
                <a:effectLst/>
                <a:latin typeface="Calibri" panose="020F0502020204030204" pitchFamily="34" charset="0"/>
                <a:ea typeface="Times New Roman" panose="02020603050405020304" pitchFamily="18" charset="0"/>
              </a:rPr>
              <a:t>[</a:t>
            </a:r>
            <a:r>
              <a:rPr lang="en-CA" sz="3200" u="sng" baseline="30000" dirty="0">
                <a:solidFill>
                  <a:srgbClr val="4A4A4A"/>
                </a:solidFill>
                <a:effectLst/>
                <a:latin typeface="Calibri" panose="020F0502020204030204" pitchFamily="34" charset="0"/>
                <a:ea typeface="Times New Roman" panose="02020603050405020304" pitchFamily="18" charset="0"/>
                <a:hlinkClick r:id="rId2" tooltip="See footnote a"/>
              </a:rPr>
              <a:t>a</a:t>
            </a:r>
            <a:r>
              <a:rPr lang="en-CA" sz="3200" baseline="30000" dirty="0">
                <a:solidFill>
                  <a:srgbClr val="000000"/>
                </a:solidFill>
                <a:effectLst/>
                <a:latin typeface="Calibri" panose="020F0502020204030204" pitchFamily="34" charset="0"/>
                <a:ea typeface="Times New Roman" panose="02020603050405020304" pitchFamily="18" charset="0"/>
              </a:rPr>
              <a:t>]</a:t>
            </a:r>
            <a:r>
              <a:rPr lang="en-CA" sz="3200" dirty="0">
                <a:solidFill>
                  <a:srgbClr val="000000"/>
                </a:solidFill>
                <a:effectLst/>
                <a:latin typeface="Calibri" panose="020F0502020204030204" pitchFamily="34" charset="0"/>
                <a:ea typeface="Times New Roman" panose="02020603050405020304" pitchFamily="18" charset="0"/>
              </a:rPr>
              <a:t> Christ Jesus our Lord.</a:t>
            </a:r>
          </a:p>
          <a:p>
            <a:pPr marL="0" indent="0" algn="ctr">
              <a:buNone/>
            </a:pPr>
            <a:endParaRPr lang="en-CA" sz="3200" dirty="0">
              <a:effectLst/>
              <a:latin typeface="Times New Roman" panose="02020603050405020304" pitchFamily="18" charset="0"/>
              <a:ea typeface="Times New Roman" panose="02020603050405020304" pitchFamily="18" charset="0"/>
            </a:endParaRPr>
          </a:p>
          <a:p>
            <a:pPr marL="342900" lvl="0" indent="-342900" algn="ctr">
              <a:buFont typeface="Calibri" panose="020F0502020204030204" pitchFamily="34" charset="0"/>
              <a:buChar char="-"/>
            </a:pPr>
            <a:r>
              <a:rPr lang="en-CA" sz="3200" dirty="0">
                <a:solidFill>
                  <a:srgbClr val="000000"/>
                </a:solidFill>
                <a:effectLst/>
                <a:latin typeface="Calibri" panose="020F0502020204030204" pitchFamily="34" charset="0"/>
                <a:ea typeface="Times New Roman" panose="02020603050405020304" pitchFamily="18" charset="0"/>
              </a:rPr>
              <a:t>The Gospel message is found in the little word “but”.    </a:t>
            </a:r>
          </a:p>
          <a:p>
            <a:pPr marL="0" lvl="0" indent="0" algn="ctr">
              <a:buNone/>
            </a:pPr>
            <a:r>
              <a:rPr lang="en-CA" sz="3200" b="1" dirty="0">
                <a:solidFill>
                  <a:srgbClr val="000000"/>
                </a:solidFill>
                <a:effectLst/>
                <a:latin typeface="Calibri" panose="020F0502020204030204" pitchFamily="34" charset="0"/>
                <a:ea typeface="Times New Roman" panose="02020603050405020304" pitchFamily="18" charset="0"/>
              </a:rPr>
              <a:t>Why is the word “but” so important?</a:t>
            </a:r>
          </a:p>
          <a:p>
            <a:pPr marL="0" lvl="0" indent="0" algn="ctr">
              <a:buNone/>
            </a:pPr>
            <a:endParaRPr lang="en-CA" sz="3200" b="1" dirty="0">
              <a:solidFill>
                <a:srgbClr val="000000"/>
              </a:solidFill>
              <a:latin typeface="Calibri" panose="020F0502020204030204" pitchFamily="34" charset="0"/>
              <a:ea typeface="Times New Roman" panose="02020603050405020304" pitchFamily="18" charset="0"/>
            </a:endParaRPr>
          </a:p>
          <a:p>
            <a:pPr marL="0" indent="0" algn="ctr">
              <a:buNone/>
            </a:pPr>
            <a:r>
              <a:rPr lang="en-CA" sz="3200" b="1" dirty="0">
                <a:solidFill>
                  <a:srgbClr val="000000"/>
                </a:solidFill>
                <a:effectLst/>
                <a:latin typeface="Calibri" panose="020F0502020204030204" pitchFamily="34" charset="0"/>
                <a:ea typeface="Times New Roman" panose="02020603050405020304" pitchFamily="18" charset="0"/>
              </a:rPr>
              <a:t>- How might you respond to someone who says,</a:t>
            </a:r>
          </a:p>
          <a:p>
            <a:pPr marL="0" indent="0" algn="ctr">
              <a:buNone/>
            </a:pPr>
            <a:r>
              <a:rPr lang="en-CA" sz="3200" b="1" dirty="0">
                <a:solidFill>
                  <a:srgbClr val="000000"/>
                </a:solidFill>
                <a:effectLst/>
                <a:latin typeface="Calibri" panose="020F0502020204030204" pitchFamily="34" charset="0"/>
                <a:ea typeface="Times New Roman" panose="02020603050405020304" pitchFamily="18" charset="0"/>
              </a:rPr>
              <a:t> “You don’t know what I’ve done.   </a:t>
            </a:r>
          </a:p>
          <a:p>
            <a:pPr marL="0" indent="0" algn="ctr">
              <a:buNone/>
            </a:pPr>
            <a:r>
              <a:rPr lang="en-CA" sz="3200" b="1" dirty="0">
                <a:solidFill>
                  <a:srgbClr val="000000"/>
                </a:solidFill>
                <a:effectLst/>
                <a:latin typeface="Calibri" panose="020F0502020204030204" pitchFamily="34" charset="0"/>
                <a:ea typeface="Times New Roman" panose="02020603050405020304" pitchFamily="18" charset="0"/>
              </a:rPr>
              <a:t>I can never be forgiven by God.”?</a:t>
            </a:r>
            <a:endParaRPr lang="en-CA" sz="3200" dirty="0">
              <a:effectLst/>
              <a:latin typeface="Times New Roman" panose="02020603050405020304" pitchFamily="18" charset="0"/>
              <a:ea typeface="Times New Roman" panose="02020603050405020304" pitchFamily="18" charset="0"/>
            </a:endParaRPr>
          </a:p>
          <a:p>
            <a:pPr marL="0" lvl="0" indent="0" algn="ctr">
              <a:buNone/>
            </a:pPr>
            <a:endParaRPr lang="en-CA"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42474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988</Words>
  <Application>Microsoft Macintosh PowerPoint</Application>
  <PresentationFormat>Widescreen</PresentationFormat>
  <Paragraphs>107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 Math</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IN FULL</dc:title>
  <dc:creator>Jeff Austen</dc:creator>
  <cp:lastModifiedBy>Hayley Martin</cp:lastModifiedBy>
  <cp:revision>6</cp:revision>
  <dcterms:created xsi:type="dcterms:W3CDTF">2024-02-21T14:15:41Z</dcterms:created>
  <dcterms:modified xsi:type="dcterms:W3CDTF">2024-02-22T19:19:47Z</dcterms:modified>
</cp:coreProperties>
</file>