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7"/>
  </p:normalViewPr>
  <p:slideViewPr>
    <p:cSldViewPr snapToGrid="0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0FF5-5166-823A-CBC4-D5A5E8FC9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B3010-0121-4012-D4EB-83F151732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D34B1-1E63-EF9A-379C-8D25A8D2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41BC2-DB7C-0621-DE09-7A456390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FD453-32D2-9C37-A847-333FA02C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9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EEF3C-C31B-56AC-9412-3378A8207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3A77F-AF63-BBD0-D68D-6552E763E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BDA80-3543-6F65-C4B7-E5D2A4F89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36028-6F2F-5532-5A96-99EB8478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1215-36F4-9649-7895-549930BA5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6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42FDF-1411-C043-2513-66DEB526B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44EC5-60D8-E074-166D-454E9699C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CFC65-B9ED-940F-D831-9A618BD4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2D754-6246-2848-95F4-5F8B96AC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3C35E-9594-EFBB-569A-29FB1BDD1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8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604C6-1236-9BEB-7C0E-A078BB383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3767B-6F94-A98D-A522-80CC24FE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BFDE4-5BD3-FBC6-0A32-D5852072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E5316-B0F4-CB67-EBF3-8AA9E276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D4412-7858-82C0-7492-63AB3A3A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3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627C8-1E6C-D028-DA19-402C2CE3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407D7-AB85-12B1-4402-8D8EE76A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CFABC-F1DE-5952-3931-F1FE8F21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DA27-5B7B-3FDD-7A70-0E2369C51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B858-AD90-D2B2-E903-1EF89757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4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4FAB-1227-E99D-F081-D10B7FFA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C6FE6-9A17-F26D-A117-363126E49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D24F0-A4B8-9E31-0502-B2374AC7B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20AB8-50D5-115C-8595-8F951AC5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68C3E-4236-1DF9-5C45-3C3F9A3D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57FCB-E05C-F09B-1AFC-12260383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2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0B02C-9F68-1753-D156-3214CF11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79266-3ACF-E840-981C-2A23C2752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C447E-F59D-AF39-18E1-969B4E87A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0B30B-07B7-4531-2658-AACD360E1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3A325-3A97-9E83-4F41-5FAD5FB084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DF5F3C-296C-53A0-A07A-4B922177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A003BA-3220-C7F8-3F3B-72E557FA1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B7BCAB-70A3-5D43-0245-EC96AF93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56F49-25C3-3741-DF0F-BD2846C7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D57953-20DE-49C1-4B7E-59717E29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188FE-DC93-57B2-BD9A-0075C821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DAAB8-23A7-3225-C78D-D7417F91C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84DE9-CD4D-1F6E-F3F8-C23A7E92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24FDB1-C3CA-F009-B31C-7A5B729B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EDF0A-ACFA-D451-425D-A679BA04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3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B3D6-2972-4469-EAC0-9CA22DCD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20244-688D-165E-9134-5788F7D0C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E624D-7F23-C6E7-49ED-5EB5A17C6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C6EF8-DEF1-9E80-6F82-837097D39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741C9-4099-D782-F79C-BB2348B8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F021B-8952-A281-97FB-5C36C835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7302-D747-BE9F-6614-E570DBFD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45554-A5A6-3C4E-BB16-A6E691B96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FD7C2-6235-D7A4-085C-FEF27D106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D8D33-2D4F-D320-161C-5D50657C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AB3DA-E9ED-3FF2-59CD-47376366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C381B-B90A-5A9D-ED8F-520C4A78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0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E30FF-4219-F813-F86D-E8AF0F59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DDA45-9B2F-819D-929D-9E7E3A069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6121-2BF0-CEBA-0984-E8276B809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FF574-530F-8A41-97CC-2A4989B1CD2B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23CF5-F3D9-F7B1-04A9-0EF246043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94B02-F4F4-8335-D77D-C23069208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C5E7-235E-2C49-9B0F-6B050940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5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+Corinthians+10%3A13&amp;version=NIV#fen-NIV-28581b" TargetMode="External"/><Relationship Id="rId2" Type="http://schemas.openxmlformats.org/officeDocument/2006/relationships/hyperlink" Target="https://www.biblegateway.com/passage/?search=1+Corinthians+10%3A13&amp;version=NIV#fen-NIV-28581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blegateway.com/passage/?search=1+Corinthians+10%3A13&amp;version=NIV#fen-NIV-28581c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Revelation+15%3A2-4&amp;version=NIV#fen-NIV-30951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and orange light&#10;&#10;Description automatically generated with medium confidence">
            <a:extLst>
              <a:ext uri="{FF2B5EF4-FFF2-40B4-BE49-F238E27FC236}">
                <a16:creationId xmlns:a16="http://schemas.microsoft.com/office/drawing/2014/main" id="{9E44DF60-C97B-F673-D0B3-D4CB55C2E5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6BA75-19B0-2F4F-81B4-17E011D2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3752" y="5839059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OPEN TO HEAR GOD’S VOICE</a:t>
            </a:r>
          </a:p>
          <a:p>
            <a:r>
              <a:rPr lang="en-US" dirty="0">
                <a:solidFill>
                  <a:srgbClr val="FFFFFF"/>
                </a:solidFill>
              </a:rPr>
              <a:t>20240204</a:t>
            </a:r>
          </a:p>
        </p:txBody>
      </p:sp>
    </p:spTree>
    <p:extLst>
      <p:ext uri="{BB962C8B-B14F-4D97-AF65-F5344CB8AC3E}">
        <p14:creationId xmlns:p14="http://schemas.microsoft.com/office/powerpoint/2010/main" val="160416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7B433-5DFA-55D8-A486-78A2D05C0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470"/>
            <a:ext cx="10515600" cy="61493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 What do wise people in your life think about it?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 are 2 or 3 wise people in my life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 I can ask for advice on this?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“Without good direction, people lose their way; 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more wise counsel you follow, the better your chances.”  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Proverbs 11:14 THE MESSAGE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can God use the wise counsel of others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you discern his voice?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0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80D8-A4D0-1184-6040-E9E8061B2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114300"/>
            <a:ext cx="11818620" cy="67437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VOICE OF GOD’S WORD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 all of the ways and means God can use to speak to us,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primary way He talks to his children today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through his Word, the Bible.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Next 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will find some key life areas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where God speaks to us though his Word.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Read the key areas and then read each of the verses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 loud together as a group.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each section, talk together about how God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 use these verses to speak to you about that life area.  </a:t>
            </a:r>
            <a:endParaRPr lang="en-CA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24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Source:  </a:t>
            </a:r>
            <a:r>
              <a:rPr lang="en-CA" sz="24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Power of a Whisper:   Hearing God’s Voice and Having the Guts to Respond</a:t>
            </a: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2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89D61-0DD1-E749-7324-5F47D1CB6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78358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CA" sz="24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SALVATION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saved us, not because of righteous things we had done, but because of his mercy.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saved us through the washing of rebirth and renewal by the Holy Spirit,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Titus 3:5 NIV</a:t>
            </a: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Yet to all who did receive him, to those who believed in his name,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gave the right to become children of God - John 1:12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you declare with your mouth, “Jesus is Lord,”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believe in your heart that God raised him from the dead, you will be saved. 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for, “Everyone who calls on the name of the Lord will be saved.” 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10:9,13 NIV</a:t>
            </a: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24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is it important to have God’s voice speaking to you </a:t>
            </a:r>
          </a:p>
          <a:p>
            <a:pPr marL="0" lvl="0" indent="0" algn="ctr">
              <a:buNone/>
            </a:pPr>
            <a:r>
              <a:rPr lang="en-CA" sz="24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about the assurance that you are saved?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49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780A1-EEC3-91B3-BEF7-40194D53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445770"/>
            <a:ext cx="11510010" cy="5731193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CA" sz="24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FEAR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Spirit God gave us does not make us timid,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gives us power, love and self-discipline.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Timothy 1:7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31 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What, then, shall we say in response to these things?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God is for us, who can be against us?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8:31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do not fear, for I am with you; do not be dismayed, for I am your God.</a:t>
            </a:r>
            <a:b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strengthen you and help you; I will uphold you with my righteous right hand.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Isaiah 41:10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24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can these verses encourage you when you are feeling anxious or fearful?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61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21D67-BF60-11A9-56D5-F747B628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750"/>
            <a:ext cx="10515600" cy="618363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CA" sz="2400" u="sng" dirty="0">
                <a:solidFill>
                  <a:srgbClr val="21212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TEMPTATION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temptation</a:t>
            </a:r>
            <a:r>
              <a:rPr lang="en-CA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24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has overtaken you except what is common to mankind.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God is faithful; he will not let you be tempted</a:t>
            </a:r>
            <a:r>
              <a:rPr lang="en-CA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24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See footnote b"/>
              </a:rPr>
              <a:t>b</a:t>
            </a:r>
            <a:r>
              <a:rPr lang="en-CA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beyond what you can bear.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when you are tempted,</a:t>
            </a:r>
            <a:r>
              <a:rPr lang="en-CA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24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See footnote c"/>
              </a:rPr>
              <a:t>c</a:t>
            </a:r>
            <a:r>
              <a:rPr lang="en-CA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will also provide a way out so that you can endure it.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10:13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Those who live according to the flesh have their minds set on what the flesh desires;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those who live in accordance with the Spirit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 their minds set on what the Spirit desires.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Romans 8:5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Submit yourselves, then, to God. Resist the devil, and he will flee from you.  James 4:7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24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does God’s voice give you strength to face temptation?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152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B8E25-70F3-4201-0B49-22FE5E4EE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470"/>
            <a:ext cx="10515600" cy="609219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sz="2400" u="sng" dirty="0">
                <a:solidFill>
                  <a:srgbClr val="21212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WISDOM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any of you lacks wisdom, you should ask God,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gives generously to all without finding fault, and it will be given to you.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James 1:5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 son, if you accept my words and store up my commands within you,</a:t>
            </a:r>
            <a:b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turning your ear to wisdom and applying your heart to understanding—</a:t>
            </a:r>
            <a:b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indeed, if you call out for insight and cry aloud for understanding,</a:t>
            </a:r>
            <a:b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if you look for it as for silver and search for it as for hidden treasure,</a:t>
            </a:r>
            <a:b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you will understand the fear of the </a:t>
            </a:r>
            <a:r>
              <a:rPr lang="en-CA" sz="24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find the knowledge of God.</a:t>
            </a:r>
            <a:b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 </a:t>
            </a:r>
            <a:r>
              <a:rPr lang="en-CA" sz="24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gives wisdom; from his mouth come knowledge and understanding.  Proverbs 2:1-6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what area of your life are you seeking the wisdom of God’s voice?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196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F0FF6F-8A20-0513-8036-02FDB698A887}"/>
              </a:ext>
            </a:extLst>
          </p:cNvPr>
          <p:cNvSpPr txBox="1"/>
          <p:nvPr/>
        </p:nvSpPr>
        <p:spPr>
          <a:xfrm>
            <a:off x="845820" y="891540"/>
            <a:ext cx="1084707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CA" sz="2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 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can do all this through him who gives me strength.  </a:t>
            </a:r>
          </a:p>
          <a:p>
            <a:pPr algn="ctr"/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Philippians 4:13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CA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Jesus looked at them and said, “With man this is impossible, </a:t>
            </a:r>
          </a:p>
          <a:p>
            <a:pPr algn="ctr"/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not with God; all things are possible with God.”  </a:t>
            </a:r>
          </a:p>
          <a:p>
            <a:pPr algn="ctr"/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 10:27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‘Not by might nor by power, but by my Spirit,’ says the </a:t>
            </a:r>
            <a:r>
              <a:rPr lang="en-CA" sz="24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Almighty.  </a:t>
            </a:r>
          </a:p>
          <a:p>
            <a:pPr algn="ctr"/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Zechariah 4:6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in your life do you need God’s voice to give you power?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658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C5381-735E-407F-1050-E21AFB66F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sz="2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CONTENTMENT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 I have learned to be content whatever the circumstances.  Philippians 4:11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Keep your lives free from the love of money and be content with what you have, because God has said, “Never will I leave you  never will I forsake you.” Hebrews 13:5 NIV 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godliness with contentment is great gain.  1 Timothy 6:6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is God’s voice growing your contentment these days?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27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3942A-C6EF-3F74-1408-4721BDCE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"/>
            <a:ext cx="10515600" cy="676656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CA" sz="2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Peace I leave with you; my peace I give you.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do not give to you as the world gives.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 not let your hearts be troubled and do not be afraid.  John 14:27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Blessed are the peacemakers, for they will be called children of God.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Matthew 5:9 NIV</a:t>
            </a:r>
            <a:endParaRPr lang="en-C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the peace of God, which transcends all understanding, 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will guard your hearts and your minds in Christ Jesus.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Philippians 4:7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do you most need God’s voice to give you peace?</a:t>
            </a:r>
            <a:r>
              <a:rPr lang="en-CA" sz="2400" dirty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8059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CD615-C4CB-B5DB-A48E-36F7DC971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300788"/>
            <a:ext cx="11201400" cy="62804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 to hearing God’s voice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taking the time to quiet ourselves and listen.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your prayer time in group, allow God to speak.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Thank him for this time of studying about his voice.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give you an ear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is quick and alive to hear from Him.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C6E4C-F952-07E8-4D16-BC1B4FCBD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82880"/>
            <a:ext cx="11864340" cy="64236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back to our study, Open to the Spirit.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 the six weeks of our series we are exploring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the Holy Spirit is, how He is at work in our lives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how we can follow his lead.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this week, our topic is “How to Hear God’s Voice”.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Throughout scripture we find a God who speaks and guides his people.</a:t>
            </a:r>
            <a:r>
              <a:rPr lang="en-C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same God speaks to and guides his people today.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our 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study we’ll explore 5 tools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help us discern God’s voice.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We’ll also look at 8 key areas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God speaks to us through his Word, the Bible.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4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EA34-6694-0B3D-1542-8341C2741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" y="51435"/>
            <a:ext cx="11910060" cy="67551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6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Voice Helped Me a Lot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God has used my dad’s voice to help me a lot.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haven’t always appreciated his words as I should,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 know he’s not perfect,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God has used my dad’s voice in my life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help me with decisions and life direction many times over the years.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Whose voice, or voices, is God using in your life these days?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 you remember a moment someone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shared a timely word with you that helped you a lot?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8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F3AE1-2787-4586-34F4-DE5AD0E3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890" y="240030"/>
            <a:ext cx="11681460" cy="637794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there been times in your life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you feel you have heard from God? 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yes, share your story with the group.    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helped your confidence that you were hearing from God? 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questions did you have?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Perhaps you would say,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 am not sure God has ever spoken to me.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I’m not sure I’ve ever heard anything from him.” 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might help you be open to hearing from God?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u="none" strike="noStrike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8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29CF2-742B-8B8B-8D6C-2195FE4DA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721895"/>
            <a:ext cx="11932920" cy="54550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Imagine you are facing an important life decision or change.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have been receiving input (voices) about this decision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you are not sure whether or not they are really from God.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following tools are designed to help you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discern whether a voice is from God.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tools are described in more detail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with examples in the book, </a:t>
            </a:r>
          </a:p>
          <a:p>
            <a:pPr marL="0" indent="0" algn="ctr">
              <a:buNone/>
            </a:pPr>
            <a:r>
              <a:rPr lang="en-CA" sz="32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Power of a Whisper: Hearing God and Having the Guts to Respond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3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DFCF-AEB5-9FD8-51E3-360C40C6A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91440"/>
            <a:ext cx="12012929" cy="67665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 TOOLS FOR DISCERNING GOD’S VOICE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this Prompting Truly from God?</a:t>
            </a: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Ask – “Does the voice align with who I know God to be?”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“Is it aligned with his character and attributes?”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 </a:t>
            </a:r>
            <a:r>
              <a:rPr lang="en-CA" sz="32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is compassionate and gracious, slow to anger, abounding in love.  Psal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 103:8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“Great and marvelous are your deeds, Lord God Almighty.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Just and true are your ways,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King of the nations.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will not fear you, Lord, and bring glory to your name?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you alone are holy.  </a:t>
            </a:r>
            <a:endParaRPr lang="en-C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nations will come and worship before you,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your righteous acts have been revealed.”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Revelation 15:3-4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might this question help you hear God’s voice?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8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C79A-9AEC-A3AE-AD67-254E10FF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0"/>
            <a:ext cx="10515600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CA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Is it Scriptural?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sk, “Can I imagine Jesus taking this action I am considering?”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baseline="300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I say, walk by the Spirit, and you will not gratify the desires of the flesh.  Galatians 5:16 NIV</a:t>
            </a:r>
            <a:r>
              <a:rPr lang="en-CA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24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8 </a:t>
            </a: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Finally, brothers and sisters, whatever is true, whatever is noble, whatever is right, whatever is pure, whatever is lovely, whatever is admirable—if anything is excellent or praiseworthy—think about such things.  Philippians 4:8 NIV</a:t>
            </a: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might this question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discern whether a voice is from God?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523C1-E587-1A44-B783-7D7A41412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205740"/>
            <a:ext cx="11841480" cy="652653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35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Is it Wise?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Ask, “Would this be a biblically wise choice for me to make?”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“The fear of the Lord—that is wisdom,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to shun evil is understanding.”  </a:t>
            </a:r>
          </a:p>
          <a:p>
            <a:pPr marL="0" indent="0" algn="ctr">
              <a:buNone/>
            </a:pPr>
            <a:r>
              <a:rPr lang="en-CA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Job 28:28 NIV</a:t>
            </a: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“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much better to get wisdom than gold,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get insight rather than silver!”  </a:t>
            </a:r>
          </a:p>
          <a:p>
            <a:pPr marL="0" indent="0" algn="ctr">
              <a:buNone/>
            </a:pPr>
            <a:r>
              <a:rPr lang="en-CA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Proverbs 16:16 NIV</a:t>
            </a: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difference between the world’s wisdom and biblical wisdom?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1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1F017-34B3-E591-A752-199CE29F3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"/>
            <a:ext cx="12104370" cy="66751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sz="3200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 Is it in Tune with your own Character?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Does this seem to fit how I’m wired?   (personality, temperament)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is it important to consider my own character (the way I’m wired)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discerning whether or not a voice or prompting is from God?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5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51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  <a:endParaRPr lang="en-CA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3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1824</Words>
  <Application>Microsoft Macintosh PowerPoint</Application>
  <PresentationFormat>Widescreen</PresentationFormat>
  <Paragraphs>235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TO THE SPIRIT</dc:title>
  <dc:creator>Jeff Austen</dc:creator>
  <cp:lastModifiedBy>Jeff Austen</cp:lastModifiedBy>
  <cp:revision>25</cp:revision>
  <dcterms:created xsi:type="dcterms:W3CDTF">2024-01-09T13:58:19Z</dcterms:created>
  <dcterms:modified xsi:type="dcterms:W3CDTF">2024-01-30T21:22:59Z</dcterms:modified>
</cp:coreProperties>
</file>