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p:restoredTop sz="95827"/>
  </p:normalViewPr>
  <p:slideViewPr>
    <p:cSldViewPr snapToGrid="0">
      <p:cViewPr varScale="1">
        <p:scale>
          <a:sx n="104" d="100"/>
          <a:sy n="104" d="100"/>
        </p:scale>
        <p:origin x="232" y="7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490FF5-5166-823A-CBC4-D5A5E8FC9D4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63B3010-0121-4012-D4EB-83F15173262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B7D34B1-1E63-EF9A-379C-8D25A8D20B16}"/>
              </a:ext>
            </a:extLst>
          </p:cNvPr>
          <p:cNvSpPr>
            <a:spLocks noGrp="1"/>
          </p:cNvSpPr>
          <p:nvPr>
            <p:ph type="dt" sz="half" idx="10"/>
          </p:nvPr>
        </p:nvSpPr>
        <p:spPr/>
        <p:txBody>
          <a:bodyPr/>
          <a:lstStyle/>
          <a:p>
            <a:fld id="{57BFF574-530F-8A41-97CC-2A4989B1CD2B}" type="datetimeFigureOut">
              <a:rPr lang="en-US" smtClean="0"/>
              <a:t>1/9/24</a:t>
            </a:fld>
            <a:endParaRPr lang="en-US"/>
          </a:p>
        </p:txBody>
      </p:sp>
      <p:sp>
        <p:nvSpPr>
          <p:cNvPr id="5" name="Footer Placeholder 4">
            <a:extLst>
              <a:ext uri="{FF2B5EF4-FFF2-40B4-BE49-F238E27FC236}">
                <a16:creationId xmlns:a16="http://schemas.microsoft.com/office/drawing/2014/main" id="{DAE41BC2-DB7C-0621-DE09-7A456390DAE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FFD453-32D2-9C37-A847-333FA02C5682}"/>
              </a:ext>
            </a:extLst>
          </p:cNvPr>
          <p:cNvSpPr>
            <a:spLocks noGrp="1"/>
          </p:cNvSpPr>
          <p:nvPr>
            <p:ph type="sldNum" sz="quarter" idx="12"/>
          </p:nvPr>
        </p:nvSpPr>
        <p:spPr/>
        <p:txBody>
          <a:bodyPr/>
          <a:lstStyle/>
          <a:p>
            <a:fld id="{F713C5E7-235E-2C49-9B0F-6B0509401B82}" type="slidenum">
              <a:rPr lang="en-US" smtClean="0"/>
              <a:t>‹#›</a:t>
            </a:fld>
            <a:endParaRPr lang="en-US"/>
          </a:p>
        </p:txBody>
      </p:sp>
    </p:spTree>
    <p:extLst>
      <p:ext uri="{BB962C8B-B14F-4D97-AF65-F5344CB8AC3E}">
        <p14:creationId xmlns:p14="http://schemas.microsoft.com/office/powerpoint/2010/main" val="10879996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DEEF3C-C31B-56AC-9412-3378A8207DE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B33A77F-AF63-BBD0-D68D-6552E763EAB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6CBDA80-3543-6F65-C4B7-E5D2A4F89D99}"/>
              </a:ext>
            </a:extLst>
          </p:cNvPr>
          <p:cNvSpPr>
            <a:spLocks noGrp="1"/>
          </p:cNvSpPr>
          <p:nvPr>
            <p:ph type="dt" sz="half" idx="10"/>
          </p:nvPr>
        </p:nvSpPr>
        <p:spPr/>
        <p:txBody>
          <a:bodyPr/>
          <a:lstStyle/>
          <a:p>
            <a:fld id="{57BFF574-530F-8A41-97CC-2A4989B1CD2B}" type="datetimeFigureOut">
              <a:rPr lang="en-US" smtClean="0"/>
              <a:t>1/9/24</a:t>
            </a:fld>
            <a:endParaRPr lang="en-US"/>
          </a:p>
        </p:txBody>
      </p:sp>
      <p:sp>
        <p:nvSpPr>
          <p:cNvPr id="5" name="Footer Placeholder 4">
            <a:extLst>
              <a:ext uri="{FF2B5EF4-FFF2-40B4-BE49-F238E27FC236}">
                <a16:creationId xmlns:a16="http://schemas.microsoft.com/office/drawing/2014/main" id="{98036028-6F2F-5532-5A96-99EB8478F1D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DCF1215-36F4-9649-7895-549930BA5BAF}"/>
              </a:ext>
            </a:extLst>
          </p:cNvPr>
          <p:cNvSpPr>
            <a:spLocks noGrp="1"/>
          </p:cNvSpPr>
          <p:nvPr>
            <p:ph type="sldNum" sz="quarter" idx="12"/>
          </p:nvPr>
        </p:nvSpPr>
        <p:spPr/>
        <p:txBody>
          <a:bodyPr/>
          <a:lstStyle/>
          <a:p>
            <a:fld id="{F713C5E7-235E-2C49-9B0F-6B0509401B82}" type="slidenum">
              <a:rPr lang="en-US" smtClean="0"/>
              <a:t>‹#›</a:t>
            </a:fld>
            <a:endParaRPr lang="en-US"/>
          </a:p>
        </p:txBody>
      </p:sp>
    </p:spTree>
    <p:extLst>
      <p:ext uri="{BB962C8B-B14F-4D97-AF65-F5344CB8AC3E}">
        <p14:creationId xmlns:p14="http://schemas.microsoft.com/office/powerpoint/2010/main" val="21252678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FD42FDF-1411-C043-2513-66DEB526B80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7D44EC5-60D8-E074-166D-454E9699C09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0BCFC65-B9ED-940F-D831-9A618BD49695}"/>
              </a:ext>
            </a:extLst>
          </p:cNvPr>
          <p:cNvSpPr>
            <a:spLocks noGrp="1"/>
          </p:cNvSpPr>
          <p:nvPr>
            <p:ph type="dt" sz="half" idx="10"/>
          </p:nvPr>
        </p:nvSpPr>
        <p:spPr/>
        <p:txBody>
          <a:bodyPr/>
          <a:lstStyle/>
          <a:p>
            <a:fld id="{57BFF574-530F-8A41-97CC-2A4989B1CD2B}" type="datetimeFigureOut">
              <a:rPr lang="en-US" smtClean="0"/>
              <a:t>1/9/24</a:t>
            </a:fld>
            <a:endParaRPr lang="en-US"/>
          </a:p>
        </p:txBody>
      </p:sp>
      <p:sp>
        <p:nvSpPr>
          <p:cNvPr id="5" name="Footer Placeholder 4">
            <a:extLst>
              <a:ext uri="{FF2B5EF4-FFF2-40B4-BE49-F238E27FC236}">
                <a16:creationId xmlns:a16="http://schemas.microsoft.com/office/drawing/2014/main" id="{ECD2D754-6246-2848-95F4-5F8B96AC11A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983C35E-9594-EFBB-569A-29FB1BDD1042}"/>
              </a:ext>
            </a:extLst>
          </p:cNvPr>
          <p:cNvSpPr>
            <a:spLocks noGrp="1"/>
          </p:cNvSpPr>
          <p:nvPr>
            <p:ph type="sldNum" sz="quarter" idx="12"/>
          </p:nvPr>
        </p:nvSpPr>
        <p:spPr/>
        <p:txBody>
          <a:bodyPr/>
          <a:lstStyle/>
          <a:p>
            <a:fld id="{F713C5E7-235E-2C49-9B0F-6B0509401B82}" type="slidenum">
              <a:rPr lang="en-US" smtClean="0"/>
              <a:t>‹#›</a:t>
            </a:fld>
            <a:endParaRPr lang="en-US"/>
          </a:p>
        </p:txBody>
      </p:sp>
    </p:spTree>
    <p:extLst>
      <p:ext uri="{BB962C8B-B14F-4D97-AF65-F5344CB8AC3E}">
        <p14:creationId xmlns:p14="http://schemas.microsoft.com/office/powerpoint/2010/main" val="23823803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E604C6-1236-9BEB-7C0E-A078BB38371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713767B-6F94-A98D-A522-80CC24FEBE8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EBBFDE4-5BD3-FBC6-0A32-D5852072536F}"/>
              </a:ext>
            </a:extLst>
          </p:cNvPr>
          <p:cNvSpPr>
            <a:spLocks noGrp="1"/>
          </p:cNvSpPr>
          <p:nvPr>
            <p:ph type="dt" sz="half" idx="10"/>
          </p:nvPr>
        </p:nvSpPr>
        <p:spPr/>
        <p:txBody>
          <a:bodyPr/>
          <a:lstStyle/>
          <a:p>
            <a:fld id="{57BFF574-530F-8A41-97CC-2A4989B1CD2B}" type="datetimeFigureOut">
              <a:rPr lang="en-US" smtClean="0"/>
              <a:t>1/9/24</a:t>
            </a:fld>
            <a:endParaRPr lang="en-US"/>
          </a:p>
        </p:txBody>
      </p:sp>
      <p:sp>
        <p:nvSpPr>
          <p:cNvPr id="5" name="Footer Placeholder 4">
            <a:extLst>
              <a:ext uri="{FF2B5EF4-FFF2-40B4-BE49-F238E27FC236}">
                <a16:creationId xmlns:a16="http://schemas.microsoft.com/office/drawing/2014/main" id="{632E5316-B0F4-CB67-EBF3-8AA9E276B29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9D4412-7858-82C0-7492-63AB3A3AD6E7}"/>
              </a:ext>
            </a:extLst>
          </p:cNvPr>
          <p:cNvSpPr>
            <a:spLocks noGrp="1"/>
          </p:cNvSpPr>
          <p:nvPr>
            <p:ph type="sldNum" sz="quarter" idx="12"/>
          </p:nvPr>
        </p:nvSpPr>
        <p:spPr/>
        <p:txBody>
          <a:bodyPr/>
          <a:lstStyle/>
          <a:p>
            <a:fld id="{F713C5E7-235E-2C49-9B0F-6B0509401B82}" type="slidenum">
              <a:rPr lang="en-US" smtClean="0"/>
              <a:t>‹#›</a:t>
            </a:fld>
            <a:endParaRPr lang="en-US"/>
          </a:p>
        </p:txBody>
      </p:sp>
    </p:spTree>
    <p:extLst>
      <p:ext uri="{BB962C8B-B14F-4D97-AF65-F5344CB8AC3E}">
        <p14:creationId xmlns:p14="http://schemas.microsoft.com/office/powerpoint/2010/main" val="6500350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627C8-1E6C-D028-DA19-402C2CE3F2C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8A407D7-AB85-12B1-4402-8D8EE76AE1E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F1CFABC-F1DE-5952-3931-F1FE8F2197F4}"/>
              </a:ext>
            </a:extLst>
          </p:cNvPr>
          <p:cNvSpPr>
            <a:spLocks noGrp="1"/>
          </p:cNvSpPr>
          <p:nvPr>
            <p:ph type="dt" sz="half" idx="10"/>
          </p:nvPr>
        </p:nvSpPr>
        <p:spPr/>
        <p:txBody>
          <a:bodyPr/>
          <a:lstStyle/>
          <a:p>
            <a:fld id="{57BFF574-530F-8A41-97CC-2A4989B1CD2B}" type="datetimeFigureOut">
              <a:rPr lang="en-US" smtClean="0"/>
              <a:t>1/9/24</a:t>
            </a:fld>
            <a:endParaRPr lang="en-US"/>
          </a:p>
        </p:txBody>
      </p:sp>
      <p:sp>
        <p:nvSpPr>
          <p:cNvPr id="5" name="Footer Placeholder 4">
            <a:extLst>
              <a:ext uri="{FF2B5EF4-FFF2-40B4-BE49-F238E27FC236}">
                <a16:creationId xmlns:a16="http://schemas.microsoft.com/office/drawing/2014/main" id="{47B5DA27-5B7B-3FDD-7A70-0E2369C51E8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79CB858-AD90-D2B2-E903-1EF897576147}"/>
              </a:ext>
            </a:extLst>
          </p:cNvPr>
          <p:cNvSpPr>
            <a:spLocks noGrp="1"/>
          </p:cNvSpPr>
          <p:nvPr>
            <p:ph type="sldNum" sz="quarter" idx="12"/>
          </p:nvPr>
        </p:nvSpPr>
        <p:spPr/>
        <p:txBody>
          <a:bodyPr/>
          <a:lstStyle/>
          <a:p>
            <a:fld id="{F713C5E7-235E-2C49-9B0F-6B0509401B82}" type="slidenum">
              <a:rPr lang="en-US" smtClean="0"/>
              <a:t>‹#›</a:t>
            </a:fld>
            <a:endParaRPr lang="en-US"/>
          </a:p>
        </p:txBody>
      </p:sp>
    </p:spTree>
    <p:extLst>
      <p:ext uri="{BB962C8B-B14F-4D97-AF65-F5344CB8AC3E}">
        <p14:creationId xmlns:p14="http://schemas.microsoft.com/office/powerpoint/2010/main" val="19053474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44FAB-1227-E99D-F081-D10B7FFA92B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A2C6FE6-9A17-F26D-A117-363126E49A1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0BD24F0-A4B8-9E31-0502-B2374AC7BF6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E020AB8-50D5-115C-8595-8F951AC5D63D}"/>
              </a:ext>
            </a:extLst>
          </p:cNvPr>
          <p:cNvSpPr>
            <a:spLocks noGrp="1"/>
          </p:cNvSpPr>
          <p:nvPr>
            <p:ph type="dt" sz="half" idx="10"/>
          </p:nvPr>
        </p:nvSpPr>
        <p:spPr/>
        <p:txBody>
          <a:bodyPr/>
          <a:lstStyle/>
          <a:p>
            <a:fld id="{57BFF574-530F-8A41-97CC-2A4989B1CD2B}" type="datetimeFigureOut">
              <a:rPr lang="en-US" smtClean="0"/>
              <a:t>1/9/24</a:t>
            </a:fld>
            <a:endParaRPr lang="en-US"/>
          </a:p>
        </p:txBody>
      </p:sp>
      <p:sp>
        <p:nvSpPr>
          <p:cNvPr id="6" name="Footer Placeholder 5">
            <a:extLst>
              <a:ext uri="{FF2B5EF4-FFF2-40B4-BE49-F238E27FC236}">
                <a16:creationId xmlns:a16="http://schemas.microsoft.com/office/drawing/2014/main" id="{2D268C3E-4236-1DF9-5C45-3C3F9A3D67E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F157FCB-E05C-F09B-1AFC-12260383CAA6}"/>
              </a:ext>
            </a:extLst>
          </p:cNvPr>
          <p:cNvSpPr>
            <a:spLocks noGrp="1"/>
          </p:cNvSpPr>
          <p:nvPr>
            <p:ph type="sldNum" sz="quarter" idx="12"/>
          </p:nvPr>
        </p:nvSpPr>
        <p:spPr/>
        <p:txBody>
          <a:bodyPr/>
          <a:lstStyle/>
          <a:p>
            <a:fld id="{F713C5E7-235E-2C49-9B0F-6B0509401B82}" type="slidenum">
              <a:rPr lang="en-US" smtClean="0"/>
              <a:t>‹#›</a:t>
            </a:fld>
            <a:endParaRPr lang="en-US"/>
          </a:p>
        </p:txBody>
      </p:sp>
    </p:spTree>
    <p:extLst>
      <p:ext uri="{BB962C8B-B14F-4D97-AF65-F5344CB8AC3E}">
        <p14:creationId xmlns:p14="http://schemas.microsoft.com/office/powerpoint/2010/main" val="37802277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00B02C-9F68-1753-D156-3214CF1117B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6479266-3ACF-E840-981C-2A23C275236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F3C447E-F59D-AF39-18E1-969B4E87A00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F00B30B-07B7-4531-2658-AACD360E1AC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FA3A325-3A97-9E83-4F41-5FAD5FB0846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2DF5F3C-296C-53A0-A07A-4B9221779D0B}"/>
              </a:ext>
            </a:extLst>
          </p:cNvPr>
          <p:cNvSpPr>
            <a:spLocks noGrp="1"/>
          </p:cNvSpPr>
          <p:nvPr>
            <p:ph type="dt" sz="half" idx="10"/>
          </p:nvPr>
        </p:nvSpPr>
        <p:spPr/>
        <p:txBody>
          <a:bodyPr/>
          <a:lstStyle/>
          <a:p>
            <a:fld id="{57BFF574-530F-8A41-97CC-2A4989B1CD2B}" type="datetimeFigureOut">
              <a:rPr lang="en-US" smtClean="0"/>
              <a:t>1/9/24</a:t>
            </a:fld>
            <a:endParaRPr lang="en-US"/>
          </a:p>
        </p:txBody>
      </p:sp>
      <p:sp>
        <p:nvSpPr>
          <p:cNvPr id="8" name="Footer Placeholder 7">
            <a:extLst>
              <a:ext uri="{FF2B5EF4-FFF2-40B4-BE49-F238E27FC236}">
                <a16:creationId xmlns:a16="http://schemas.microsoft.com/office/drawing/2014/main" id="{33A003BA-3220-C7F8-3F3B-72E557FA17A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AB7BCAB-70A3-5D43-0245-EC96AF933BA5}"/>
              </a:ext>
            </a:extLst>
          </p:cNvPr>
          <p:cNvSpPr>
            <a:spLocks noGrp="1"/>
          </p:cNvSpPr>
          <p:nvPr>
            <p:ph type="sldNum" sz="quarter" idx="12"/>
          </p:nvPr>
        </p:nvSpPr>
        <p:spPr/>
        <p:txBody>
          <a:bodyPr/>
          <a:lstStyle/>
          <a:p>
            <a:fld id="{F713C5E7-235E-2C49-9B0F-6B0509401B82}" type="slidenum">
              <a:rPr lang="en-US" smtClean="0"/>
              <a:t>‹#›</a:t>
            </a:fld>
            <a:endParaRPr lang="en-US"/>
          </a:p>
        </p:txBody>
      </p:sp>
    </p:spTree>
    <p:extLst>
      <p:ext uri="{BB962C8B-B14F-4D97-AF65-F5344CB8AC3E}">
        <p14:creationId xmlns:p14="http://schemas.microsoft.com/office/powerpoint/2010/main" val="8857417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456F49-25C3-3741-DF0F-BD2846C7F32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FD57953-20DE-49C1-4B7E-59717E29D6C6}"/>
              </a:ext>
            </a:extLst>
          </p:cNvPr>
          <p:cNvSpPr>
            <a:spLocks noGrp="1"/>
          </p:cNvSpPr>
          <p:nvPr>
            <p:ph type="dt" sz="half" idx="10"/>
          </p:nvPr>
        </p:nvSpPr>
        <p:spPr/>
        <p:txBody>
          <a:bodyPr/>
          <a:lstStyle/>
          <a:p>
            <a:fld id="{57BFF574-530F-8A41-97CC-2A4989B1CD2B}" type="datetimeFigureOut">
              <a:rPr lang="en-US" smtClean="0"/>
              <a:t>1/9/24</a:t>
            </a:fld>
            <a:endParaRPr lang="en-US"/>
          </a:p>
        </p:txBody>
      </p:sp>
      <p:sp>
        <p:nvSpPr>
          <p:cNvPr id="4" name="Footer Placeholder 3">
            <a:extLst>
              <a:ext uri="{FF2B5EF4-FFF2-40B4-BE49-F238E27FC236}">
                <a16:creationId xmlns:a16="http://schemas.microsoft.com/office/drawing/2014/main" id="{7EB188FE-DC93-57B2-BD9A-0075C821E63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8DDAAB8-23A7-3225-C78D-D7417F91CF81}"/>
              </a:ext>
            </a:extLst>
          </p:cNvPr>
          <p:cNvSpPr>
            <a:spLocks noGrp="1"/>
          </p:cNvSpPr>
          <p:nvPr>
            <p:ph type="sldNum" sz="quarter" idx="12"/>
          </p:nvPr>
        </p:nvSpPr>
        <p:spPr/>
        <p:txBody>
          <a:bodyPr/>
          <a:lstStyle/>
          <a:p>
            <a:fld id="{F713C5E7-235E-2C49-9B0F-6B0509401B82}" type="slidenum">
              <a:rPr lang="en-US" smtClean="0"/>
              <a:t>‹#›</a:t>
            </a:fld>
            <a:endParaRPr lang="en-US"/>
          </a:p>
        </p:txBody>
      </p:sp>
    </p:spTree>
    <p:extLst>
      <p:ext uri="{BB962C8B-B14F-4D97-AF65-F5344CB8AC3E}">
        <p14:creationId xmlns:p14="http://schemas.microsoft.com/office/powerpoint/2010/main" val="41942529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6584DE9-CD4D-1F6E-F3F8-C23A7E923200}"/>
              </a:ext>
            </a:extLst>
          </p:cNvPr>
          <p:cNvSpPr>
            <a:spLocks noGrp="1"/>
          </p:cNvSpPr>
          <p:nvPr>
            <p:ph type="dt" sz="half" idx="10"/>
          </p:nvPr>
        </p:nvSpPr>
        <p:spPr/>
        <p:txBody>
          <a:bodyPr/>
          <a:lstStyle/>
          <a:p>
            <a:fld id="{57BFF574-530F-8A41-97CC-2A4989B1CD2B}" type="datetimeFigureOut">
              <a:rPr lang="en-US" smtClean="0"/>
              <a:t>1/9/24</a:t>
            </a:fld>
            <a:endParaRPr lang="en-US"/>
          </a:p>
        </p:txBody>
      </p:sp>
      <p:sp>
        <p:nvSpPr>
          <p:cNvPr id="3" name="Footer Placeholder 2">
            <a:extLst>
              <a:ext uri="{FF2B5EF4-FFF2-40B4-BE49-F238E27FC236}">
                <a16:creationId xmlns:a16="http://schemas.microsoft.com/office/drawing/2014/main" id="{9024FDB1-C3CA-F009-B31C-7A5B729B630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46EDF0A-ACFA-D451-425D-A679BA0482D9}"/>
              </a:ext>
            </a:extLst>
          </p:cNvPr>
          <p:cNvSpPr>
            <a:spLocks noGrp="1"/>
          </p:cNvSpPr>
          <p:nvPr>
            <p:ph type="sldNum" sz="quarter" idx="12"/>
          </p:nvPr>
        </p:nvSpPr>
        <p:spPr/>
        <p:txBody>
          <a:bodyPr/>
          <a:lstStyle/>
          <a:p>
            <a:fld id="{F713C5E7-235E-2C49-9B0F-6B0509401B82}" type="slidenum">
              <a:rPr lang="en-US" smtClean="0"/>
              <a:t>‹#›</a:t>
            </a:fld>
            <a:endParaRPr lang="en-US"/>
          </a:p>
        </p:txBody>
      </p:sp>
    </p:spTree>
    <p:extLst>
      <p:ext uri="{BB962C8B-B14F-4D97-AF65-F5344CB8AC3E}">
        <p14:creationId xmlns:p14="http://schemas.microsoft.com/office/powerpoint/2010/main" val="12937357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FDB3D6-2972-4469-EAC0-9CA22DCD933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DB20244-688D-165E-9134-5788F7D0C97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A6E624D-7F23-C6E7-49ED-5EB5A17C699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3AC6EF8-DEF1-9E80-6F82-837097D39B65}"/>
              </a:ext>
            </a:extLst>
          </p:cNvPr>
          <p:cNvSpPr>
            <a:spLocks noGrp="1"/>
          </p:cNvSpPr>
          <p:nvPr>
            <p:ph type="dt" sz="half" idx="10"/>
          </p:nvPr>
        </p:nvSpPr>
        <p:spPr/>
        <p:txBody>
          <a:bodyPr/>
          <a:lstStyle/>
          <a:p>
            <a:fld id="{57BFF574-530F-8A41-97CC-2A4989B1CD2B}" type="datetimeFigureOut">
              <a:rPr lang="en-US" smtClean="0"/>
              <a:t>1/9/24</a:t>
            </a:fld>
            <a:endParaRPr lang="en-US"/>
          </a:p>
        </p:txBody>
      </p:sp>
      <p:sp>
        <p:nvSpPr>
          <p:cNvPr id="6" name="Footer Placeholder 5">
            <a:extLst>
              <a:ext uri="{FF2B5EF4-FFF2-40B4-BE49-F238E27FC236}">
                <a16:creationId xmlns:a16="http://schemas.microsoft.com/office/drawing/2014/main" id="{F19741C9-4099-D782-F79C-BB2348B889E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F6F021B-8952-A281-97FB-5C36C835FEBC}"/>
              </a:ext>
            </a:extLst>
          </p:cNvPr>
          <p:cNvSpPr>
            <a:spLocks noGrp="1"/>
          </p:cNvSpPr>
          <p:nvPr>
            <p:ph type="sldNum" sz="quarter" idx="12"/>
          </p:nvPr>
        </p:nvSpPr>
        <p:spPr/>
        <p:txBody>
          <a:bodyPr/>
          <a:lstStyle/>
          <a:p>
            <a:fld id="{F713C5E7-235E-2C49-9B0F-6B0509401B82}" type="slidenum">
              <a:rPr lang="en-US" smtClean="0"/>
              <a:t>‹#›</a:t>
            </a:fld>
            <a:endParaRPr lang="en-US"/>
          </a:p>
        </p:txBody>
      </p:sp>
    </p:spTree>
    <p:extLst>
      <p:ext uri="{BB962C8B-B14F-4D97-AF65-F5344CB8AC3E}">
        <p14:creationId xmlns:p14="http://schemas.microsoft.com/office/powerpoint/2010/main" val="1770180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D7302-D747-BE9F-6614-E570DBFD020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4045554-A5A6-3C4E-BB16-A6E691B961F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64FD7C2-6235-D7A4-085C-FEF27D1065D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7FD8D33-2D4F-D320-161C-5D50657C31D0}"/>
              </a:ext>
            </a:extLst>
          </p:cNvPr>
          <p:cNvSpPr>
            <a:spLocks noGrp="1"/>
          </p:cNvSpPr>
          <p:nvPr>
            <p:ph type="dt" sz="half" idx="10"/>
          </p:nvPr>
        </p:nvSpPr>
        <p:spPr/>
        <p:txBody>
          <a:bodyPr/>
          <a:lstStyle/>
          <a:p>
            <a:fld id="{57BFF574-530F-8A41-97CC-2A4989B1CD2B}" type="datetimeFigureOut">
              <a:rPr lang="en-US" smtClean="0"/>
              <a:t>1/9/24</a:t>
            </a:fld>
            <a:endParaRPr lang="en-US"/>
          </a:p>
        </p:txBody>
      </p:sp>
      <p:sp>
        <p:nvSpPr>
          <p:cNvPr id="6" name="Footer Placeholder 5">
            <a:extLst>
              <a:ext uri="{FF2B5EF4-FFF2-40B4-BE49-F238E27FC236}">
                <a16:creationId xmlns:a16="http://schemas.microsoft.com/office/drawing/2014/main" id="{0E7AB3DA-E9ED-3FF2-59CD-47376366ACB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D2C381B-B90A-5A9D-ED8F-520C4A780849}"/>
              </a:ext>
            </a:extLst>
          </p:cNvPr>
          <p:cNvSpPr>
            <a:spLocks noGrp="1"/>
          </p:cNvSpPr>
          <p:nvPr>
            <p:ph type="sldNum" sz="quarter" idx="12"/>
          </p:nvPr>
        </p:nvSpPr>
        <p:spPr/>
        <p:txBody>
          <a:bodyPr/>
          <a:lstStyle/>
          <a:p>
            <a:fld id="{F713C5E7-235E-2C49-9B0F-6B0509401B82}" type="slidenum">
              <a:rPr lang="en-US" smtClean="0"/>
              <a:t>‹#›</a:t>
            </a:fld>
            <a:endParaRPr lang="en-US"/>
          </a:p>
        </p:txBody>
      </p:sp>
    </p:spTree>
    <p:extLst>
      <p:ext uri="{BB962C8B-B14F-4D97-AF65-F5344CB8AC3E}">
        <p14:creationId xmlns:p14="http://schemas.microsoft.com/office/powerpoint/2010/main" val="777801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30E30FF-4219-F813-F86D-E8AF0F59ED6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50DDA45-9B2F-819D-929D-9E7E3A0696C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61D6121-2BF0-CEBA-0984-E8276B8093B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BFF574-530F-8A41-97CC-2A4989B1CD2B}" type="datetimeFigureOut">
              <a:rPr lang="en-US" smtClean="0"/>
              <a:t>1/9/24</a:t>
            </a:fld>
            <a:endParaRPr lang="en-US"/>
          </a:p>
        </p:txBody>
      </p:sp>
      <p:sp>
        <p:nvSpPr>
          <p:cNvPr id="5" name="Footer Placeholder 4">
            <a:extLst>
              <a:ext uri="{FF2B5EF4-FFF2-40B4-BE49-F238E27FC236}">
                <a16:creationId xmlns:a16="http://schemas.microsoft.com/office/drawing/2014/main" id="{F9323CF5-F3D9-F7B1-04A9-0EF2460432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E594B02-F4F4-8335-D77D-C2306920878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13C5E7-235E-2C49-9B0F-6B0509401B82}" type="slidenum">
              <a:rPr lang="en-US" smtClean="0"/>
              <a:t>‹#›</a:t>
            </a:fld>
            <a:endParaRPr lang="en-US"/>
          </a:p>
        </p:txBody>
      </p:sp>
    </p:spTree>
    <p:extLst>
      <p:ext uri="{BB962C8B-B14F-4D97-AF65-F5344CB8AC3E}">
        <p14:creationId xmlns:p14="http://schemas.microsoft.com/office/powerpoint/2010/main" val="29099522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C1DD1A8A-57D5-4A81-AD04-532B043C56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descr="A yellow and orange light&#10;&#10;Description automatically generated with medium confidence">
            <a:extLst>
              <a:ext uri="{FF2B5EF4-FFF2-40B4-BE49-F238E27FC236}">
                <a16:creationId xmlns:a16="http://schemas.microsoft.com/office/drawing/2014/main" id="{7C351932-F62C-348F-05A3-03D9D3913493}"/>
              </a:ext>
            </a:extLst>
          </p:cNvPr>
          <p:cNvPicPr>
            <a:picLocks noChangeAspect="1"/>
          </p:cNvPicPr>
          <p:nvPr/>
        </p:nvPicPr>
        <p:blipFill rotWithShape="1">
          <a:blip r:embed="rId2"/>
          <a:srcRect/>
          <a:stretch/>
        </p:blipFill>
        <p:spPr>
          <a:xfrm>
            <a:off x="-3047" y="10"/>
            <a:ext cx="12191999" cy="6857990"/>
          </a:xfrm>
          <a:prstGeom prst="rect">
            <a:avLst/>
          </a:prstGeom>
        </p:spPr>
      </p:pic>
      <p:sp>
        <p:nvSpPr>
          <p:cNvPr id="14" name="Rectangle 13">
            <a:extLst>
              <a:ext uri="{FF2B5EF4-FFF2-40B4-BE49-F238E27FC236}">
                <a16:creationId xmlns:a16="http://schemas.microsoft.com/office/drawing/2014/main" id="{007891EC-4501-44ED-A8C8-B11B6DB767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7602"/>
            <a:ext cx="12191999" cy="3162146"/>
          </a:xfrm>
          <a:prstGeom prst="rect">
            <a:avLst/>
          </a:prstGeom>
          <a:gradFill flip="none" rotWithShape="1">
            <a:gsLst>
              <a:gs pos="0">
                <a:srgbClr val="000000">
                  <a:alpha val="0"/>
                </a:srgbClr>
              </a:gs>
              <a:gs pos="25000">
                <a:srgbClr val="000000">
                  <a:alpha val="15000"/>
                </a:srgbClr>
              </a:gs>
              <a:gs pos="75000">
                <a:srgbClr val="000000">
                  <a:alpha val="15000"/>
                </a:srgbClr>
              </a:gs>
              <a:gs pos="50000">
                <a:srgbClr val="000000">
                  <a:alpha val="30000"/>
                </a:srgbClr>
              </a:gs>
              <a:gs pos="100000">
                <a:srgbClr val="000000">
                  <a:alpha val="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7066BA75-19B0-2F4F-81B4-17E011D2CDC4}"/>
              </a:ext>
            </a:extLst>
          </p:cNvPr>
          <p:cNvSpPr>
            <a:spLocks noGrp="1"/>
          </p:cNvSpPr>
          <p:nvPr>
            <p:ph type="subTitle" idx="1"/>
          </p:nvPr>
        </p:nvSpPr>
        <p:spPr>
          <a:xfrm>
            <a:off x="1063752" y="5369748"/>
            <a:ext cx="10058400" cy="1282707"/>
          </a:xfrm>
          <a:effectLst>
            <a:outerShdw blurRad="50800" dist="38100" dir="2700000" algn="tl" rotWithShape="0">
              <a:prstClr val="black">
                <a:alpha val="40000"/>
              </a:prstClr>
            </a:outerShdw>
          </a:effectLst>
        </p:spPr>
        <p:txBody>
          <a:bodyPr>
            <a:normAutofit/>
          </a:bodyPr>
          <a:lstStyle/>
          <a:p>
            <a:r>
              <a:rPr lang="en-US" dirty="0">
                <a:solidFill>
                  <a:srgbClr val="FFFFFF"/>
                </a:solidFill>
              </a:rPr>
              <a:t>OPEN</a:t>
            </a:r>
          </a:p>
          <a:p>
            <a:r>
              <a:rPr lang="en-US" dirty="0">
                <a:solidFill>
                  <a:srgbClr val="FFFFFF"/>
                </a:solidFill>
              </a:rPr>
              <a:t>20240114</a:t>
            </a:r>
          </a:p>
        </p:txBody>
      </p:sp>
    </p:spTree>
    <p:extLst>
      <p:ext uri="{BB962C8B-B14F-4D97-AF65-F5344CB8AC3E}">
        <p14:creationId xmlns:p14="http://schemas.microsoft.com/office/powerpoint/2010/main" val="16041613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377B433-5DFA-55D8-A486-78A2D05C0DDF}"/>
              </a:ext>
            </a:extLst>
          </p:cNvPr>
          <p:cNvSpPr>
            <a:spLocks noGrp="1"/>
          </p:cNvSpPr>
          <p:nvPr>
            <p:ph idx="1"/>
          </p:nvPr>
        </p:nvSpPr>
        <p:spPr>
          <a:xfrm>
            <a:off x="838200" y="794084"/>
            <a:ext cx="10515600" cy="5382879"/>
          </a:xfrm>
        </p:spPr>
        <p:txBody>
          <a:bodyPr>
            <a:normAutofit/>
          </a:bodyPr>
          <a:lstStyle/>
          <a:p>
            <a:pPr marL="0" lvl="0" indent="0" algn="ctr">
              <a:buNone/>
            </a:pPr>
            <a:r>
              <a:rPr lang="en-CA" sz="3200" dirty="0">
                <a:solidFill>
                  <a:srgbClr val="4D4D4D"/>
                </a:solidFill>
                <a:effectLst/>
                <a:latin typeface="Calibri" panose="020F0502020204030204" pitchFamily="34" charset="0"/>
                <a:ea typeface="Calibri" panose="020F0502020204030204" pitchFamily="34" charset="0"/>
                <a:cs typeface="Calibri" panose="020F0502020204030204" pitchFamily="34" charset="0"/>
              </a:rPr>
              <a:t>God has GIVEN us his Spirit.   </a:t>
            </a:r>
            <a:endParaRPr lang="en-CA" sz="3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buNone/>
            </a:pPr>
            <a:r>
              <a:rPr lang="en-CA" sz="3200" dirty="0">
                <a:solidFill>
                  <a:srgbClr val="4D4D4D"/>
                </a:solidFill>
                <a:effectLst/>
                <a:latin typeface="Calibri" panose="020F0502020204030204" pitchFamily="34" charset="0"/>
                <a:ea typeface="Times New Roman" panose="02020603050405020304" pitchFamily="18" charset="0"/>
              </a:rPr>
              <a:t> </a:t>
            </a:r>
            <a:endParaRPr lang="en-CA" sz="3200" dirty="0">
              <a:effectLst/>
              <a:latin typeface="Times New Roman" panose="02020603050405020304" pitchFamily="18" charset="0"/>
              <a:ea typeface="Times New Roman" panose="02020603050405020304" pitchFamily="18" charset="0"/>
            </a:endParaRPr>
          </a:p>
          <a:p>
            <a:pPr marL="0" indent="0" algn="ctr">
              <a:buNone/>
            </a:pPr>
            <a:r>
              <a:rPr lang="en-CA" sz="3200" dirty="0">
                <a:solidFill>
                  <a:srgbClr val="4D4D4D"/>
                </a:solidFill>
                <a:effectLst/>
                <a:latin typeface="Calibri" panose="020F0502020204030204" pitchFamily="34" charset="0"/>
                <a:ea typeface="Times New Roman" panose="02020603050405020304" pitchFamily="18" charset="0"/>
              </a:rPr>
              <a:t>READ Acts 2:16-18, 33-39    The Spirit Poured Out at Pentecost</a:t>
            </a:r>
            <a:endParaRPr lang="en-CA" sz="3200" dirty="0">
              <a:effectLst/>
              <a:latin typeface="Times New Roman" panose="02020603050405020304" pitchFamily="18" charset="0"/>
              <a:ea typeface="Times New Roman" panose="02020603050405020304" pitchFamily="18" charset="0"/>
            </a:endParaRPr>
          </a:p>
          <a:p>
            <a:pPr marL="0" indent="0" algn="ctr">
              <a:buNone/>
            </a:pPr>
            <a:endParaRPr lang="en-CA" sz="3200" dirty="0">
              <a:effectLst/>
              <a:latin typeface="Times New Roman" panose="02020603050405020304" pitchFamily="18" charset="0"/>
              <a:ea typeface="Times New Roman" panose="02020603050405020304" pitchFamily="18" charset="0"/>
            </a:endParaRPr>
          </a:p>
          <a:p>
            <a:pPr marL="342900" lvl="0" indent="-342900" algn="ctr">
              <a:buFont typeface="Calibri" panose="020F0502020204030204" pitchFamily="34" charset="0"/>
              <a:buChar char="-"/>
            </a:pPr>
            <a:r>
              <a:rPr lang="en-CA" sz="3200" dirty="0">
                <a:solidFill>
                  <a:srgbClr val="4D4D4D"/>
                </a:solidFill>
                <a:effectLst/>
                <a:latin typeface="Calibri" panose="020F0502020204030204" pitchFamily="34" charset="0"/>
                <a:ea typeface="Times New Roman" panose="02020603050405020304" pitchFamily="18" charset="0"/>
                <a:cs typeface="Calibri" panose="020F0502020204030204" pitchFamily="34" charset="0"/>
              </a:rPr>
              <a:t>What stands out to you as significant </a:t>
            </a:r>
          </a:p>
          <a:p>
            <a:pPr marL="0" lvl="0" indent="0" algn="ctr">
              <a:buNone/>
            </a:pPr>
            <a:r>
              <a:rPr lang="en-CA" sz="3200" dirty="0">
                <a:solidFill>
                  <a:srgbClr val="4D4D4D"/>
                </a:solidFill>
                <a:effectLst/>
                <a:latin typeface="Calibri" panose="020F0502020204030204" pitchFamily="34" charset="0"/>
                <a:ea typeface="Times New Roman" panose="02020603050405020304" pitchFamily="18" charset="0"/>
                <a:cs typeface="Calibri" panose="020F0502020204030204" pitchFamily="34" charset="0"/>
              </a:rPr>
              <a:t>about the early believers receiving the Spirit?  </a:t>
            </a:r>
            <a:endParaRPr lang="en-CA" sz="3200" dirty="0">
              <a:effectLst/>
              <a:latin typeface="Calibri" panose="020F0502020204030204" pitchFamily="34" charset="0"/>
              <a:ea typeface="Times New Roman" panose="02020603050405020304" pitchFamily="18" charset="0"/>
              <a:cs typeface="Times New Roman" panose="02020603050405020304" pitchFamily="18" charset="0"/>
            </a:endParaRPr>
          </a:p>
          <a:p>
            <a:pPr indent="0" algn="ctr">
              <a:buNone/>
            </a:pPr>
            <a:r>
              <a:rPr lang="en-CA" sz="3200" dirty="0">
                <a:solidFill>
                  <a:srgbClr val="4D4D4D"/>
                </a:solidFill>
                <a:effectLst/>
                <a:latin typeface="Calibri" panose="020F0502020204030204" pitchFamily="34" charset="0"/>
                <a:ea typeface="Calibri" panose="020F0502020204030204" pitchFamily="34" charset="0"/>
                <a:cs typeface="Calibri" panose="020F0502020204030204" pitchFamily="34" charset="0"/>
              </a:rPr>
              <a:t> </a:t>
            </a:r>
            <a:endParaRPr lang="en-CA" sz="3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ctr">
              <a:buFont typeface="Calibri" panose="020F0502020204030204" pitchFamily="34" charset="0"/>
              <a:buChar char="-"/>
            </a:pPr>
            <a:r>
              <a:rPr lang="en-CA" sz="3200" dirty="0">
                <a:solidFill>
                  <a:srgbClr val="4D4D4D"/>
                </a:solidFill>
                <a:effectLst/>
                <a:latin typeface="Calibri" panose="020F0502020204030204" pitchFamily="34" charset="0"/>
                <a:ea typeface="Times New Roman" panose="02020603050405020304" pitchFamily="18" charset="0"/>
                <a:cs typeface="Calibri" panose="020F0502020204030204" pitchFamily="34" charset="0"/>
              </a:rPr>
              <a:t>What questions to you have </a:t>
            </a:r>
          </a:p>
          <a:p>
            <a:pPr marL="0" lvl="0" indent="0" algn="ctr">
              <a:buNone/>
            </a:pPr>
            <a:r>
              <a:rPr lang="en-CA" sz="3200" dirty="0">
                <a:solidFill>
                  <a:srgbClr val="4D4D4D"/>
                </a:solidFill>
                <a:effectLst/>
                <a:latin typeface="Calibri" panose="020F0502020204030204" pitchFamily="34" charset="0"/>
                <a:ea typeface="Times New Roman" panose="02020603050405020304" pitchFamily="18" charset="0"/>
                <a:cs typeface="Calibri" panose="020F0502020204030204" pitchFamily="34" charset="0"/>
              </a:rPr>
              <a:t>about followers of Jesus receiving the Spirit today?</a:t>
            </a:r>
            <a:endParaRPr lang="en-CA" sz="3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33400027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00680D8-A4D0-1184-6040-E9E8061B2CB4}"/>
              </a:ext>
            </a:extLst>
          </p:cNvPr>
          <p:cNvSpPr>
            <a:spLocks noGrp="1"/>
          </p:cNvSpPr>
          <p:nvPr>
            <p:ph idx="1"/>
          </p:nvPr>
        </p:nvSpPr>
        <p:spPr>
          <a:xfrm>
            <a:off x="838200" y="1022684"/>
            <a:ext cx="10515600" cy="5154279"/>
          </a:xfrm>
        </p:spPr>
        <p:txBody>
          <a:bodyPr/>
          <a:lstStyle/>
          <a:p>
            <a:pPr marL="0" indent="0" algn="ctr">
              <a:buNone/>
            </a:pPr>
            <a:r>
              <a:rPr lang="en-CA" sz="3200" u="sng" dirty="0">
                <a:solidFill>
                  <a:srgbClr val="4D4D4D"/>
                </a:solidFill>
                <a:effectLst/>
                <a:latin typeface="Calibri" panose="020F0502020204030204" pitchFamily="34" charset="0"/>
                <a:ea typeface="Times New Roman" panose="02020603050405020304" pitchFamily="18" charset="0"/>
              </a:rPr>
              <a:t>BEING WIDE OPEN TO THE SPIRIT</a:t>
            </a:r>
            <a:endParaRPr lang="en-CA" sz="3200" dirty="0">
              <a:effectLst/>
              <a:latin typeface="Times New Roman" panose="02020603050405020304" pitchFamily="18" charset="0"/>
              <a:ea typeface="Times New Roman" panose="02020603050405020304" pitchFamily="18" charset="0"/>
            </a:endParaRPr>
          </a:p>
          <a:p>
            <a:pPr marL="0" indent="0" algn="ctr">
              <a:buNone/>
            </a:pPr>
            <a:r>
              <a:rPr lang="en-CA" sz="3200" dirty="0">
                <a:solidFill>
                  <a:srgbClr val="4D4D4D"/>
                </a:solidFill>
                <a:effectLst/>
                <a:latin typeface="Times New Roman" panose="02020603050405020304" pitchFamily="18" charset="0"/>
                <a:ea typeface="Times New Roman" panose="02020603050405020304" pitchFamily="18" charset="0"/>
                <a:cs typeface="Calibri" panose="020F0502020204030204" pitchFamily="34" charset="0"/>
              </a:rPr>
              <a:t> </a:t>
            </a:r>
            <a:endParaRPr lang="en-CA" sz="3200" dirty="0">
              <a:effectLst/>
              <a:latin typeface="Times New Roman" panose="02020603050405020304" pitchFamily="18" charset="0"/>
              <a:ea typeface="Times New Roman" panose="02020603050405020304" pitchFamily="18" charset="0"/>
            </a:endParaRPr>
          </a:p>
          <a:p>
            <a:pPr marL="0" indent="0" algn="ctr">
              <a:buNone/>
            </a:pPr>
            <a:r>
              <a:rPr lang="en-CA" sz="3200" dirty="0">
                <a:solidFill>
                  <a:srgbClr val="212121"/>
                </a:solidFill>
                <a:effectLst/>
                <a:latin typeface="Calibri" panose="020F0502020204030204" pitchFamily="34" charset="0"/>
                <a:ea typeface="Times New Roman" panose="02020603050405020304" pitchFamily="18" charset="0"/>
              </a:rPr>
              <a:t>The goal of today’s study is that we would begin </a:t>
            </a:r>
          </a:p>
          <a:p>
            <a:pPr marL="0" indent="0" algn="ctr">
              <a:buNone/>
            </a:pPr>
            <a:r>
              <a:rPr lang="en-CA" sz="3200" dirty="0">
                <a:solidFill>
                  <a:srgbClr val="212121"/>
                </a:solidFill>
                <a:effectLst/>
                <a:latin typeface="Calibri" panose="020F0502020204030204" pitchFamily="34" charset="0"/>
                <a:ea typeface="Times New Roman" panose="02020603050405020304" pitchFamily="18" charset="0"/>
              </a:rPr>
              <a:t>to be wide open to the Spirit’s work in us.   </a:t>
            </a:r>
            <a:endParaRPr lang="en-CA" sz="3200" dirty="0">
              <a:effectLst/>
              <a:latin typeface="Times New Roman" panose="02020603050405020304" pitchFamily="18" charset="0"/>
              <a:ea typeface="Times New Roman" panose="02020603050405020304" pitchFamily="18" charset="0"/>
            </a:endParaRPr>
          </a:p>
          <a:p>
            <a:pPr marL="0" indent="0" algn="ctr">
              <a:buNone/>
            </a:pPr>
            <a:r>
              <a:rPr lang="en-CA" sz="3200" dirty="0">
                <a:solidFill>
                  <a:srgbClr val="212121"/>
                </a:solidFill>
                <a:effectLst/>
                <a:latin typeface="Calibri" panose="020F0502020204030204" pitchFamily="34" charset="0"/>
                <a:ea typeface="Times New Roman" panose="02020603050405020304" pitchFamily="18" charset="0"/>
              </a:rPr>
              <a:t> </a:t>
            </a:r>
            <a:endParaRPr lang="en-CA" sz="3200" dirty="0">
              <a:effectLst/>
              <a:latin typeface="Times New Roman" panose="02020603050405020304" pitchFamily="18" charset="0"/>
              <a:ea typeface="Times New Roman" panose="02020603050405020304" pitchFamily="18" charset="0"/>
            </a:endParaRPr>
          </a:p>
          <a:p>
            <a:pPr marL="342900" lvl="0" indent="-342900" algn="ctr">
              <a:buFont typeface="Calibri" panose="020F0502020204030204" pitchFamily="34" charset="0"/>
              <a:buChar char="-"/>
            </a:pPr>
            <a:r>
              <a:rPr lang="en-CA" sz="3200" dirty="0">
                <a:solidFill>
                  <a:srgbClr val="212121"/>
                </a:solidFill>
                <a:effectLst/>
                <a:latin typeface="Calibri" panose="020F0502020204030204" pitchFamily="34" charset="0"/>
                <a:ea typeface="Times New Roman" panose="02020603050405020304" pitchFamily="18" charset="0"/>
                <a:cs typeface="Calibri" panose="020F0502020204030204" pitchFamily="34" charset="0"/>
              </a:rPr>
              <a:t>What do you think might happen if you started to be more open to the Holy Spirit?   Are there fears you have about this?    Are there things you are excited about?</a:t>
            </a:r>
            <a:endParaRPr lang="en-CA" sz="3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997724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09CD615-C4CB-B5DB-A48E-36F7DC971E51}"/>
              </a:ext>
            </a:extLst>
          </p:cNvPr>
          <p:cNvSpPr>
            <a:spLocks noGrp="1"/>
          </p:cNvSpPr>
          <p:nvPr>
            <p:ph idx="1"/>
          </p:nvPr>
        </p:nvSpPr>
        <p:spPr>
          <a:xfrm>
            <a:off x="433137" y="300788"/>
            <a:ext cx="11201400" cy="6280485"/>
          </a:xfrm>
        </p:spPr>
        <p:txBody>
          <a:bodyPr>
            <a:normAutofit fontScale="92500" lnSpcReduction="10000"/>
          </a:bodyPr>
          <a:lstStyle/>
          <a:p>
            <a:pPr marL="0" indent="0" algn="ctr">
              <a:buNone/>
            </a:pPr>
            <a:r>
              <a:rPr lang="en-CA" sz="3200" u="sng" dirty="0">
                <a:solidFill>
                  <a:srgbClr val="212121"/>
                </a:solidFill>
                <a:effectLst/>
                <a:latin typeface="Calibri" panose="020F0502020204030204" pitchFamily="34" charset="0"/>
                <a:ea typeface="Times New Roman" panose="02020603050405020304" pitchFamily="18" charset="0"/>
              </a:rPr>
              <a:t>PRAYER</a:t>
            </a:r>
            <a:endParaRPr lang="en-CA" sz="3200" dirty="0">
              <a:effectLst/>
              <a:latin typeface="Times New Roman" panose="02020603050405020304" pitchFamily="18" charset="0"/>
              <a:ea typeface="Times New Roman" panose="02020603050405020304" pitchFamily="18" charset="0"/>
            </a:endParaRPr>
          </a:p>
          <a:p>
            <a:pPr marL="0" indent="0" algn="ctr">
              <a:buNone/>
            </a:pPr>
            <a:endParaRPr lang="en-CA" sz="3200" dirty="0">
              <a:solidFill>
                <a:srgbClr val="000000"/>
              </a:solidFill>
              <a:effectLst/>
              <a:latin typeface="Calibri" panose="020F0502020204030204" pitchFamily="34" charset="0"/>
              <a:ea typeface="Times New Roman" panose="02020603050405020304" pitchFamily="18" charset="0"/>
            </a:endParaRPr>
          </a:p>
          <a:p>
            <a:pPr marL="0" indent="0" algn="ctr">
              <a:buNone/>
            </a:pPr>
            <a:r>
              <a:rPr lang="en-CA" sz="3200" dirty="0">
                <a:solidFill>
                  <a:srgbClr val="000000"/>
                </a:solidFill>
                <a:effectLst/>
                <a:latin typeface="Calibri" panose="020F0502020204030204" pitchFamily="34" charset="0"/>
                <a:ea typeface="Times New Roman" panose="02020603050405020304" pitchFamily="18" charset="0"/>
              </a:rPr>
              <a:t>“Father, thank you for the opportunity to study today about your Spirit.     Thank you for the work your Spirit has done </a:t>
            </a:r>
          </a:p>
          <a:p>
            <a:pPr marL="0" indent="0" algn="ctr">
              <a:buNone/>
            </a:pPr>
            <a:r>
              <a:rPr lang="en-CA" sz="3200" dirty="0">
                <a:solidFill>
                  <a:srgbClr val="000000"/>
                </a:solidFill>
                <a:effectLst/>
                <a:latin typeface="Calibri" panose="020F0502020204030204" pitchFamily="34" charset="0"/>
                <a:ea typeface="Times New Roman" panose="02020603050405020304" pitchFamily="18" charset="0"/>
              </a:rPr>
              <a:t>in the lives of your people in the Old Testament.     </a:t>
            </a:r>
          </a:p>
          <a:p>
            <a:pPr marL="0" indent="0" algn="ctr">
              <a:buNone/>
            </a:pPr>
            <a:r>
              <a:rPr lang="en-CA" sz="3200" dirty="0">
                <a:solidFill>
                  <a:srgbClr val="000000"/>
                </a:solidFill>
                <a:effectLst/>
                <a:latin typeface="Calibri" panose="020F0502020204030204" pitchFamily="34" charset="0"/>
                <a:ea typeface="Times New Roman" panose="02020603050405020304" pitchFamily="18" charset="0"/>
              </a:rPr>
              <a:t>Thank you that Jesus was wide open to your Spirit’s </a:t>
            </a:r>
          </a:p>
          <a:p>
            <a:pPr marL="0" indent="0" algn="ctr">
              <a:buNone/>
            </a:pPr>
            <a:r>
              <a:rPr lang="en-CA" sz="3200" dirty="0">
                <a:solidFill>
                  <a:srgbClr val="000000"/>
                </a:solidFill>
                <a:effectLst/>
                <a:latin typeface="Calibri" panose="020F0502020204030204" pitchFamily="34" charset="0"/>
                <a:ea typeface="Times New Roman" panose="02020603050405020304" pitchFamily="18" charset="0"/>
              </a:rPr>
              <a:t>presence and power in his life.    </a:t>
            </a:r>
          </a:p>
          <a:p>
            <a:pPr marL="0" indent="0" algn="ctr">
              <a:buNone/>
            </a:pPr>
            <a:r>
              <a:rPr lang="en-CA" sz="3200" dirty="0">
                <a:solidFill>
                  <a:srgbClr val="000000"/>
                </a:solidFill>
                <a:effectLst/>
                <a:latin typeface="Calibri" panose="020F0502020204030204" pitchFamily="34" charset="0"/>
                <a:ea typeface="Times New Roman" panose="02020603050405020304" pitchFamily="18" charset="0"/>
              </a:rPr>
              <a:t>Please help me to be wide open to your Spirit as well.    </a:t>
            </a:r>
          </a:p>
          <a:p>
            <a:pPr marL="0" indent="0" algn="ctr">
              <a:buNone/>
            </a:pPr>
            <a:r>
              <a:rPr lang="en-CA" sz="3200" dirty="0">
                <a:solidFill>
                  <a:srgbClr val="000000"/>
                </a:solidFill>
                <a:effectLst/>
                <a:latin typeface="Calibri" panose="020F0502020204030204" pitchFamily="34" charset="0"/>
                <a:ea typeface="Times New Roman" panose="02020603050405020304" pitchFamily="18" charset="0"/>
              </a:rPr>
              <a:t>Please use these coming weeks to teach me more </a:t>
            </a:r>
          </a:p>
          <a:p>
            <a:pPr marL="0" indent="0" algn="ctr">
              <a:buNone/>
            </a:pPr>
            <a:r>
              <a:rPr lang="en-CA" sz="3200" dirty="0">
                <a:solidFill>
                  <a:srgbClr val="000000"/>
                </a:solidFill>
                <a:effectLst/>
                <a:latin typeface="Calibri" panose="020F0502020204030204" pitchFamily="34" charset="0"/>
                <a:ea typeface="Times New Roman" panose="02020603050405020304" pitchFamily="18" charset="0"/>
              </a:rPr>
              <a:t>about what you want to do in me and through me by your Spirit.     </a:t>
            </a:r>
          </a:p>
          <a:p>
            <a:pPr marL="0" indent="0" algn="ctr">
              <a:buNone/>
            </a:pPr>
            <a:r>
              <a:rPr lang="en-CA" sz="3200" dirty="0">
                <a:solidFill>
                  <a:srgbClr val="000000"/>
                </a:solidFill>
                <a:effectLst/>
                <a:latin typeface="Calibri" panose="020F0502020204030204" pitchFamily="34" charset="0"/>
                <a:ea typeface="Times New Roman" panose="02020603050405020304" pitchFamily="18" charset="0"/>
              </a:rPr>
              <a:t>Thank you for your presence, power and love.     </a:t>
            </a:r>
          </a:p>
          <a:p>
            <a:pPr marL="0" indent="0" algn="ctr">
              <a:buNone/>
            </a:pPr>
            <a:r>
              <a:rPr lang="en-CA" sz="3200" dirty="0">
                <a:solidFill>
                  <a:srgbClr val="000000"/>
                </a:solidFill>
                <a:effectLst/>
                <a:latin typeface="Calibri" panose="020F0502020204030204" pitchFamily="34" charset="0"/>
                <a:ea typeface="Times New Roman" panose="02020603050405020304" pitchFamily="18" charset="0"/>
              </a:rPr>
              <a:t>In Jesus’ Name.   Amen.”</a:t>
            </a:r>
            <a:endParaRPr lang="en-CA" sz="3200" dirty="0">
              <a:effectLst/>
              <a:latin typeface="Times New Roman" panose="02020603050405020304" pitchFamily="18" charset="0"/>
              <a:ea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4197834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25C6E4C-F952-07E8-4D16-BC1B4FCBDF89}"/>
              </a:ext>
            </a:extLst>
          </p:cNvPr>
          <p:cNvSpPr>
            <a:spLocks noGrp="1"/>
          </p:cNvSpPr>
          <p:nvPr>
            <p:ph idx="1"/>
          </p:nvPr>
        </p:nvSpPr>
        <p:spPr>
          <a:xfrm>
            <a:off x="419100" y="890337"/>
            <a:ext cx="11353800" cy="5310689"/>
          </a:xfrm>
        </p:spPr>
        <p:txBody>
          <a:bodyPr>
            <a:normAutofit/>
          </a:bodyPr>
          <a:lstStyle/>
          <a:p>
            <a:pPr marL="0" indent="0" algn="ctr">
              <a:buNone/>
            </a:pPr>
            <a:r>
              <a:rPr lang="en-CA" sz="3200" dirty="0">
                <a:solidFill>
                  <a:srgbClr val="000000"/>
                </a:solidFill>
                <a:effectLst/>
                <a:latin typeface="Calibri" panose="020F0502020204030204" pitchFamily="34" charset="0"/>
                <a:ea typeface="Times New Roman" panose="02020603050405020304" pitchFamily="18" charset="0"/>
              </a:rPr>
              <a:t>Welcome to our study, Open to the Spirit.    </a:t>
            </a:r>
          </a:p>
          <a:p>
            <a:pPr marL="0" indent="0" algn="ctr">
              <a:buNone/>
            </a:pPr>
            <a:r>
              <a:rPr lang="en-CA" sz="3200" dirty="0">
                <a:solidFill>
                  <a:srgbClr val="000000"/>
                </a:solidFill>
                <a:effectLst/>
                <a:latin typeface="Calibri" panose="020F0502020204030204" pitchFamily="34" charset="0"/>
                <a:ea typeface="Times New Roman" panose="02020603050405020304" pitchFamily="18" charset="0"/>
              </a:rPr>
              <a:t>Over the next six weeks we will explore who the Holy Spirit is, </a:t>
            </a:r>
          </a:p>
          <a:p>
            <a:pPr marL="0" indent="0" algn="ctr">
              <a:buNone/>
            </a:pPr>
            <a:r>
              <a:rPr lang="en-CA" sz="3200" dirty="0">
                <a:solidFill>
                  <a:srgbClr val="000000"/>
                </a:solidFill>
                <a:effectLst/>
                <a:latin typeface="Calibri" panose="020F0502020204030204" pitchFamily="34" charset="0"/>
                <a:ea typeface="Times New Roman" panose="02020603050405020304" pitchFamily="18" charset="0"/>
              </a:rPr>
              <a:t>how He is at work in our lives and how we can follow His lead.   </a:t>
            </a:r>
          </a:p>
          <a:p>
            <a:pPr marL="0" indent="0" algn="ctr">
              <a:buNone/>
            </a:pPr>
            <a:r>
              <a:rPr lang="en-CA" sz="3200" dirty="0">
                <a:solidFill>
                  <a:srgbClr val="000000"/>
                </a:solidFill>
                <a:effectLst/>
                <a:latin typeface="Calibri" panose="020F0502020204030204" pitchFamily="34" charset="0"/>
                <a:ea typeface="Times New Roman" panose="02020603050405020304" pitchFamily="18" charset="0"/>
              </a:rPr>
              <a:t>For week one, our topic is about being </a:t>
            </a:r>
            <a:r>
              <a:rPr lang="en-CA" sz="3200" i="1" dirty="0">
                <a:solidFill>
                  <a:srgbClr val="000000"/>
                </a:solidFill>
                <a:effectLst/>
                <a:latin typeface="Calibri" panose="020F0502020204030204" pitchFamily="34" charset="0"/>
                <a:ea typeface="Times New Roman" panose="02020603050405020304" pitchFamily="18" charset="0"/>
              </a:rPr>
              <a:t>open</a:t>
            </a:r>
            <a:r>
              <a:rPr lang="en-CA" sz="3200" dirty="0">
                <a:solidFill>
                  <a:srgbClr val="000000"/>
                </a:solidFill>
                <a:effectLst/>
                <a:latin typeface="Calibri" panose="020F0502020204030204" pitchFamily="34" charset="0"/>
                <a:ea typeface="Times New Roman" panose="02020603050405020304" pitchFamily="18" charset="0"/>
              </a:rPr>
              <a:t> to the Spirit.   </a:t>
            </a:r>
          </a:p>
          <a:p>
            <a:pPr marL="0" indent="0" algn="ctr">
              <a:buNone/>
            </a:pPr>
            <a:r>
              <a:rPr lang="en-CA" sz="3200" dirty="0">
                <a:solidFill>
                  <a:srgbClr val="000000"/>
                </a:solidFill>
                <a:effectLst/>
                <a:latin typeface="Calibri" panose="020F0502020204030204" pitchFamily="34" charset="0"/>
                <a:ea typeface="Times New Roman" panose="02020603050405020304" pitchFamily="18" charset="0"/>
              </a:rPr>
              <a:t>Jesus was wide open to God’s Spirit, and we can be too. </a:t>
            </a:r>
          </a:p>
          <a:p>
            <a:pPr marL="0" indent="0" algn="ctr">
              <a:buNone/>
            </a:pPr>
            <a:r>
              <a:rPr lang="en-CA" sz="3200" dirty="0">
                <a:solidFill>
                  <a:srgbClr val="000000"/>
                </a:solidFill>
                <a:effectLst/>
                <a:latin typeface="Calibri" panose="020F0502020204030204" pitchFamily="34" charset="0"/>
                <a:ea typeface="Times New Roman" panose="02020603050405020304" pitchFamily="18" charset="0"/>
              </a:rPr>
              <a:t>The Holy Spirit is </a:t>
            </a:r>
            <a:r>
              <a:rPr lang="en-CA" sz="3200" dirty="0">
                <a:solidFill>
                  <a:srgbClr val="000000"/>
                </a:solidFill>
                <a:latin typeface="Calibri" panose="020F0502020204030204" pitchFamily="34" charset="0"/>
                <a:ea typeface="Times New Roman" panose="02020603050405020304" pitchFamily="18" charset="0"/>
              </a:rPr>
              <a:t>God and</a:t>
            </a:r>
            <a:r>
              <a:rPr lang="en-CA" sz="3200" dirty="0">
                <a:solidFill>
                  <a:srgbClr val="000000"/>
                </a:solidFill>
                <a:effectLst/>
                <a:latin typeface="Calibri" panose="020F0502020204030204" pitchFamily="34" charset="0"/>
                <a:ea typeface="Times New Roman" panose="02020603050405020304" pitchFamily="18" charset="0"/>
              </a:rPr>
              <a:t> is present in our lives </a:t>
            </a:r>
          </a:p>
          <a:p>
            <a:pPr marL="0" indent="0" algn="ctr">
              <a:buNone/>
            </a:pPr>
            <a:r>
              <a:rPr lang="en-CA" sz="3200" dirty="0">
                <a:solidFill>
                  <a:srgbClr val="000000"/>
                </a:solidFill>
                <a:effectLst/>
                <a:latin typeface="Calibri" panose="020F0502020204030204" pitchFamily="34" charset="0"/>
                <a:ea typeface="Times New Roman" panose="02020603050405020304" pitchFamily="18" charset="0"/>
              </a:rPr>
              <a:t>to guide us, comfort us, and empower us </a:t>
            </a:r>
          </a:p>
          <a:p>
            <a:pPr marL="0" indent="0" algn="ctr">
              <a:buNone/>
            </a:pPr>
            <a:r>
              <a:rPr lang="en-CA" sz="3200" dirty="0">
                <a:solidFill>
                  <a:srgbClr val="000000"/>
                </a:solidFill>
                <a:effectLst/>
                <a:latin typeface="Calibri" panose="020F0502020204030204" pitchFamily="34" charset="0"/>
                <a:ea typeface="Times New Roman" panose="02020603050405020304" pitchFamily="18" charset="0"/>
              </a:rPr>
              <a:t>to live the life God has called us to live.    </a:t>
            </a:r>
          </a:p>
          <a:p>
            <a:pPr marL="0" indent="0" algn="ctr">
              <a:buNone/>
            </a:pPr>
            <a:r>
              <a:rPr lang="en-CA" sz="3200" dirty="0">
                <a:solidFill>
                  <a:srgbClr val="000000"/>
                </a:solidFill>
                <a:effectLst/>
                <a:latin typeface="Calibri" panose="020F0502020204030204" pitchFamily="34" charset="0"/>
                <a:ea typeface="Times New Roman" panose="02020603050405020304" pitchFamily="18" charset="0"/>
              </a:rPr>
              <a:t>Today, let’s explore how we can be open to His work in our lives.   </a:t>
            </a:r>
            <a:endParaRPr lang="en-CA" sz="3200" dirty="0">
              <a:effectLst/>
              <a:latin typeface="Times New Roman" panose="02020603050405020304" pitchFamily="18" charset="0"/>
              <a:ea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39440490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6E5EA34-6694-0B3D-1542-8341C2741678}"/>
              </a:ext>
            </a:extLst>
          </p:cNvPr>
          <p:cNvSpPr>
            <a:spLocks noGrp="1"/>
          </p:cNvSpPr>
          <p:nvPr>
            <p:ph idx="1"/>
          </p:nvPr>
        </p:nvSpPr>
        <p:spPr>
          <a:xfrm>
            <a:off x="838200" y="818147"/>
            <a:ext cx="10515600" cy="5358816"/>
          </a:xfrm>
        </p:spPr>
        <p:txBody>
          <a:bodyPr>
            <a:normAutofit/>
          </a:bodyPr>
          <a:lstStyle/>
          <a:p>
            <a:pPr marL="0" indent="0" algn="ctr">
              <a:buNone/>
            </a:pPr>
            <a:r>
              <a:rPr lang="en-CA" sz="3200" u="sng" dirty="0">
                <a:effectLst/>
                <a:latin typeface="Calibri" panose="020F0502020204030204" pitchFamily="34" charset="0"/>
                <a:ea typeface="Times New Roman" panose="02020603050405020304" pitchFamily="18" charset="0"/>
              </a:rPr>
              <a:t>New Beginnings</a:t>
            </a:r>
            <a:endParaRPr lang="en-CA" sz="3200" dirty="0">
              <a:effectLst/>
              <a:latin typeface="Times New Roman" panose="02020603050405020304" pitchFamily="18" charset="0"/>
              <a:ea typeface="Times New Roman" panose="02020603050405020304" pitchFamily="18" charset="0"/>
            </a:endParaRPr>
          </a:p>
          <a:p>
            <a:pPr marL="0" indent="0" algn="ctr">
              <a:buNone/>
            </a:pPr>
            <a:r>
              <a:rPr lang="en-CA" sz="3200" dirty="0">
                <a:effectLst/>
                <a:latin typeface="Calibri" panose="020F0502020204030204" pitchFamily="34" charset="0"/>
                <a:ea typeface="Times New Roman" panose="02020603050405020304" pitchFamily="18" charset="0"/>
              </a:rPr>
              <a:t>What are you looking forward to in 2024?    </a:t>
            </a:r>
          </a:p>
          <a:p>
            <a:pPr marL="0" indent="0" algn="ctr">
              <a:buNone/>
            </a:pPr>
            <a:r>
              <a:rPr lang="en-CA" sz="3200" dirty="0">
                <a:effectLst/>
                <a:latin typeface="Calibri" panose="020F0502020204030204" pitchFamily="34" charset="0"/>
                <a:ea typeface="Times New Roman" panose="02020603050405020304" pitchFamily="18" charset="0"/>
              </a:rPr>
              <a:t>Is there something new you are planning to take on?    </a:t>
            </a:r>
          </a:p>
          <a:p>
            <a:pPr marL="0" indent="0" algn="ctr">
              <a:buNone/>
            </a:pPr>
            <a:r>
              <a:rPr lang="en-CA" sz="3200" dirty="0">
                <a:effectLst/>
                <a:latin typeface="Calibri" panose="020F0502020204030204" pitchFamily="34" charset="0"/>
                <a:ea typeface="Times New Roman" panose="02020603050405020304" pitchFamily="18" charset="0"/>
              </a:rPr>
              <a:t>Maybe you’re looking into a new work opportunity </a:t>
            </a:r>
          </a:p>
          <a:p>
            <a:pPr marL="0" indent="0" algn="ctr">
              <a:buNone/>
            </a:pPr>
            <a:r>
              <a:rPr lang="en-CA" sz="3200" dirty="0">
                <a:effectLst/>
                <a:latin typeface="Calibri" panose="020F0502020204030204" pitchFamily="34" charset="0"/>
                <a:ea typeface="Times New Roman" panose="02020603050405020304" pitchFamily="18" charset="0"/>
              </a:rPr>
              <a:t>or new courses at school.    </a:t>
            </a:r>
          </a:p>
          <a:p>
            <a:pPr marL="0" indent="0" algn="ctr">
              <a:buNone/>
            </a:pPr>
            <a:r>
              <a:rPr lang="en-CA" sz="3200" dirty="0">
                <a:effectLst/>
                <a:latin typeface="Calibri" panose="020F0502020204030204" pitchFamily="34" charset="0"/>
                <a:ea typeface="Times New Roman" panose="02020603050405020304" pitchFamily="18" charset="0"/>
              </a:rPr>
              <a:t>Maybe you’re planning to try a new spiritual discipline </a:t>
            </a:r>
          </a:p>
          <a:p>
            <a:pPr marL="0" indent="0" algn="ctr">
              <a:buNone/>
            </a:pPr>
            <a:r>
              <a:rPr lang="en-CA" sz="3200" dirty="0">
                <a:effectLst/>
                <a:latin typeface="Calibri" panose="020F0502020204030204" pitchFamily="34" charset="0"/>
                <a:ea typeface="Times New Roman" panose="02020603050405020304" pitchFamily="18" charset="0"/>
              </a:rPr>
              <a:t>or take on a new hobby.    </a:t>
            </a:r>
          </a:p>
          <a:p>
            <a:pPr marL="0" indent="0" algn="ctr">
              <a:buNone/>
            </a:pPr>
            <a:r>
              <a:rPr lang="en-CA" sz="3200" dirty="0">
                <a:effectLst/>
                <a:latin typeface="Calibri" panose="020F0502020204030204" pitchFamily="34" charset="0"/>
                <a:ea typeface="Times New Roman" panose="02020603050405020304" pitchFamily="18" charset="0"/>
              </a:rPr>
              <a:t>Share your new beginning plans with the group! </a:t>
            </a:r>
            <a:endParaRPr lang="en-CA" sz="3200" dirty="0">
              <a:effectLst/>
              <a:latin typeface="Times New Roman" panose="02020603050405020304" pitchFamily="18" charset="0"/>
              <a:ea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38247895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11F3AE1-2787-4586-34F4-DE5AD0E3CA02}"/>
              </a:ext>
            </a:extLst>
          </p:cNvPr>
          <p:cNvSpPr>
            <a:spLocks noGrp="1"/>
          </p:cNvSpPr>
          <p:nvPr>
            <p:ph idx="1"/>
          </p:nvPr>
        </p:nvSpPr>
        <p:spPr>
          <a:xfrm>
            <a:off x="838200" y="986589"/>
            <a:ext cx="10515600" cy="5118184"/>
          </a:xfrm>
        </p:spPr>
        <p:txBody>
          <a:bodyPr/>
          <a:lstStyle/>
          <a:p>
            <a:pPr marL="342900" lvl="0" indent="-342900" algn="ctr">
              <a:buSzPts val="1100"/>
              <a:buFont typeface="Calibri" panose="020F0502020204030204" pitchFamily="34" charset="0"/>
              <a:buChar char="-"/>
            </a:pPr>
            <a:r>
              <a:rPr lang="en-CA" sz="3200" dirty="0">
                <a:solidFill>
                  <a:srgbClr val="212121"/>
                </a:solidFill>
                <a:effectLst/>
                <a:latin typeface="Calibri" panose="020F0502020204030204" pitchFamily="34" charset="0"/>
                <a:ea typeface="Times New Roman" panose="02020603050405020304" pitchFamily="18" charset="0"/>
                <a:cs typeface="Calibri" panose="020F0502020204030204" pitchFamily="34" charset="0"/>
              </a:rPr>
              <a:t>What has been your experience with the Holy Spirit </a:t>
            </a:r>
          </a:p>
          <a:p>
            <a:pPr marL="342900" lvl="0" indent="-342900" algn="ctr">
              <a:buSzPts val="1100"/>
              <a:buFont typeface="Calibri" panose="020F0502020204030204" pitchFamily="34" charset="0"/>
              <a:buChar char="-"/>
            </a:pPr>
            <a:r>
              <a:rPr lang="en-CA" sz="3200" dirty="0">
                <a:solidFill>
                  <a:srgbClr val="212121"/>
                </a:solidFill>
                <a:effectLst/>
                <a:latin typeface="Calibri" panose="020F0502020204030204" pitchFamily="34" charset="0"/>
                <a:ea typeface="Times New Roman" panose="02020603050405020304" pitchFamily="18" charset="0"/>
                <a:cs typeface="Calibri" panose="020F0502020204030204" pitchFamily="34" charset="0"/>
              </a:rPr>
              <a:t>in your personal life?</a:t>
            </a:r>
            <a:endParaRPr lang="en-CA" sz="3200" dirty="0">
              <a:effectLst/>
              <a:latin typeface="Calibri" panose="020F0502020204030204" pitchFamily="34" charset="0"/>
              <a:ea typeface="Times New Roman" panose="02020603050405020304" pitchFamily="18" charset="0"/>
              <a:cs typeface="Times New Roman" panose="02020603050405020304" pitchFamily="18" charset="0"/>
            </a:endParaRPr>
          </a:p>
          <a:p>
            <a:pPr indent="0" algn="ctr">
              <a:buNone/>
            </a:pPr>
            <a:r>
              <a:rPr lang="en-CA" sz="3200"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 </a:t>
            </a:r>
            <a:endParaRPr lang="en-CA" sz="3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ctr">
              <a:buSzPts val="1100"/>
              <a:buFont typeface="Calibri" panose="020F0502020204030204" pitchFamily="34" charset="0"/>
              <a:buChar char="-"/>
            </a:pPr>
            <a:r>
              <a:rPr lang="en-CA" sz="3200" dirty="0">
                <a:solidFill>
                  <a:srgbClr val="212121"/>
                </a:solidFill>
                <a:effectLst/>
                <a:latin typeface="Calibri" panose="020F0502020204030204" pitchFamily="34" charset="0"/>
                <a:ea typeface="Times New Roman" panose="02020603050405020304" pitchFamily="18" charset="0"/>
                <a:cs typeface="Calibri" panose="020F0502020204030204" pitchFamily="34" charset="0"/>
              </a:rPr>
              <a:t>What experiences have you had in church life </a:t>
            </a:r>
          </a:p>
          <a:p>
            <a:pPr marL="342900" lvl="0" indent="-342900" algn="ctr">
              <a:buSzPts val="1100"/>
              <a:buFont typeface="Calibri" panose="020F0502020204030204" pitchFamily="34" charset="0"/>
              <a:buChar char="-"/>
            </a:pPr>
            <a:r>
              <a:rPr lang="en-CA" sz="3200" dirty="0">
                <a:solidFill>
                  <a:srgbClr val="212121"/>
                </a:solidFill>
                <a:effectLst/>
                <a:latin typeface="Calibri" panose="020F0502020204030204" pitchFamily="34" charset="0"/>
                <a:ea typeface="Times New Roman" panose="02020603050405020304" pitchFamily="18" charset="0"/>
                <a:cs typeface="Calibri" panose="020F0502020204030204" pitchFamily="34" charset="0"/>
              </a:rPr>
              <a:t>(Sunday morning worship or other) that involved the Spirit?</a:t>
            </a:r>
            <a:endParaRPr lang="en-CA" sz="3200" dirty="0">
              <a:effectLst/>
              <a:latin typeface="Calibri" panose="020F0502020204030204" pitchFamily="34" charset="0"/>
              <a:ea typeface="Times New Roman" panose="02020603050405020304" pitchFamily="18" charset="0"/>
              <a:cs typeface="Times New Roman" panose="02020603050405020304" pitchFamily="18" charset="0"/>
            </a:endParaRPr>
          </a:p>
          <a:p>
            <a:pPr indent="0" algn="ctr">
              <a:buNone/>
            </a:pPr>
            <a:r>
              <a:rPr lang="en-CA" sz="3200"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 </a:t>
            </a:r>
            <a:endParaRPr lang="en-CA" sz="3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ctr">
              <a:buSzPts val="1100"/>
              <a:buFont typeface="Calibri" panose="020F0502020204030204" pitchFamily="34" charset="0"/>
              <a:buChar char="-"/>
            </a:pPr>
            <a:r>
              <a:rPr lang="en-CA" sz="3200" dirty="0">
                <a:solidFill>
                  <a:srgbClr val="212121"/>
                </a:solidFill>
                <a:effectLst/>
                <a:latin typeface="Calibri" panose="020F0502020204030204" pitchFamily="34" charset="0"/>
                <a:ea typeface="Times New Roman" panose="02020603050405020304" pitchFamily="18" charset="0"/>
                <a:cs typeface="Calibri" panose="020F0502020204030204" pitchFamily="34" charset="0"/>
              </a:rPr>
              <a:t>Have you had any negatives experiences that people said were from or of the Holy Spirit but you are left skeptical?</a:t>
            </a:r>
            <a:endParaRPr lang="en-CA" sz="3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33249830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1129CF2-742B-8B8B-8D6C-2195FE4DAA54}"/>
              </a:ext>
            </a:extLst>
          </p:cNvPr>
          <p:cNvSpPr>
            <a:spLocks noGrp="1"/>
          </p:cNvSpPr>
          <p:nvPr>
            <p:ph idx="1"/>
          </p:nvPr>
        </p:nvSpPr>
        <p:spPr>
          <a:xfrm>
            <a:off x="838200" y="721895"/>
            <a:ext cx="10515600" cy="5455068"/>
          </a:xfrm>
        </p:spPr>
        <p:txBody>
          <a:bodyPr>
            <a:normAutofit fontScale="92500" lnSpcReduction="10000"/>
          </a:bodyPr>
          <a:lstStyle/>
          <a:p>
            <a:pPr marL="0" indent="0" algn="ctr">
              <a:buNone/>
            </a:pPr>
            <a:r>
              <a:rPr lang="en-CA" sz="3200" u="sng" dirty="0">
                <a:solidFill>
                  <a:srgbClr val="212121"/>
                </a:solidFill>
                <a:effectLst/>
                <a:latin typeface="Calibri" panose="020F0502020204030204" pitchFamily="34" charset="0"/>
                <a:ea typeface="Times New Roman" panose="02020603050405020304" pitchFamily="18" charset="0"/>
              </a:rPr>
              <a:t>THE HOLY SPIRIT IN THE OLD TESTAMENT</a:t>
            </a:r>
            <a:endParaRPr lang="en-CA" sz="3200" dirty="0">
              <a:effectLst/>
              <a:latin typeface="Times New Roman" panose="02020603050405020304" pitchFamily="18" charset="0"/>
              <a:ea typeface="Times New Roman" panose="02020603050405020304" pitchFamily="18" charset="0"/>
            </a:endParaRPr>
          </a:p>
          <a:p>
            <a:pPr marL="0" indent="0" algn="ctr">
              <a:buNone/>
            </a:pPr>
            <a:r>
              <a:rPr lang="en-CA" sz="3200" dirty="0">
                <a:solidFill>
                  <a:srgbClr val="212121"/>
                </a:solidFill>
                <a:effectLst/>
                <a:latin typeface="Calibri" panose="020F0502020204030204" pitchFamily="34" charset="0"/>
                <a:ea typeface="Times New Roman" panose="02020603050405020304" pitchFamily="18" charset="0"/>
              </a:rPr>
              <a:t> </a:t>
            </a:r>
            <a:endParaRPr lang="en-CA" sz="3200" dirty="0">
              <a:effectLst/>
              <a:latin typeface="Times New Roman" panose="02020603050405020304" pitchFamily="18" charset="0"/>
              <a:ea typeface="Times New Roman" panose="02020603050405020304" pitchFamily="18" charset="0"/>
            </a:endParaRPr>
          </a:p>
          <a:p>
            <a:pPr marL="0" lvl="0" indent="0" algn="ctr">
              <a:buNone/>
            </a:pPr>
            <a:r>
              <a:rPr lang="en-CA" sz="3200"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In the Old Testament the Spirit REGENERATES God’s People. </a:t>
            </a:r>
            <a:endParaRPr lang="en-CA" sz="3200" dirty="0">
              <a:effectLst/>
              <a:latin typeface="Times New Roman" panose="02020603050405020304" pitchFamily="18" charset="0"/>
              <a:ea typeface="Times New Roman" panose="02020603050405020304" pitchFamily="18" charset="0"/>
            </a:endParaRPr>
          </a:p>
          <a:p>
            <a:pPr marL="0" indent="0" algn="ctr">
              <a:buNone/>
            </a:pPr>
            <a:r>
              <a:rPr lang="en-CA" sz="3200" dirty="0">
                <a:solidFill>
                  <a:srgbClr val="212121"/>
                </a:solidFill>
                <a:effectLst/>
                <a:latin typeface="Calibri" panose="020F0502020204030204" pitchFamily="34" charset="0"/>
                <a:ea typeface="Times New Roman" panose="02020603050405020304" pitchFamily="18" charset="0"/>
              </a:rPr>
              <a:t> </a:t>
            </a:r>
            <a:endParaRPr lang="en-CA" sz="3200" dirty="0">
              <a:effectLst/>
              <a:latin typeface="Times New Roman" panose="02020603050405020304" pitchFamily="18" charset="0"/>
              <a:ea typeface="Times New Roman" panose="02020603050405020304" pitchFamily="18" charset="0"/>
            </a:endParaRPr>
          </a:p>
          <a:p>
            <a:pPr marL="0" indent="0" algn="ctr">
              <a:buNone/>
            </a:pPr>
            <a:r>
              <a:rPr lang="en-CA" sz="3200" b="1" baseline="30000" dirty="0">
                <a:solidFill>
                  <a:srgbClr val="000000"/>
                </a:solidFill>
                <a:effectLst/>
                <a:latin typeface="Calibri" panose="020F0502020204030204" pitchFamily="34" charset="0"/>
                <a:ea typeface="Times New Roman" panose="02020603050405020304" pitchFamily="18" charset="0"/>
              </a:rPr>
              <a:t>26 </a:t>
            </a:r>
            <a:r>
              <a:rPr lang="en-CA" sz="3200" dirty="0">
                <a:solidFill>
                  <a:srgbClr val="000000"/>
                </a:solidFill>
                <a:effectLst/>
                <a:latin typeface="Calibri" panose="020F0502020204030204" pitchFamily="34" charset="0"/>
                <a:ea typeface="Times New Roman" panose="02020603050405020304" pitchFamily="18" charset="0"/>
              </a:rPr>
              <a:t>I will give you a new heart and put a </a:t>
            </a:r>
            <a:r>
              <a:rPr lang="en-CA" sz="3200" b="1" dirty="0">
                <a:solidFill>
                  <a:srgbClr val="000000"/>
                </a:solidFill>
                <a:effectLst/>
                <a:latin typeface="Calibri" panose="020F0502020204030204" pitchFamily="34" charset="0"/>
                <a:ea typeface="Times New Roman" panose="02020603050405020304" pitchFamily="18" charset="0"/>
              </a:rPr>
              <a:t>new</a:t>
            </a:r>
            <a:r>
              <a:rPr lang="en-CA" sz="3200" dirty="0">
                <a:solidFill>
                  <a:srgbClr val="000000"/>
                </a:solidFill>
                <a:effectLst/>
                <a:latin typeface="Calibri" panose="020F0502020204030204" pitchFamily="34" charset="0"/>
                <a:ea typeface="Times New Roman" panose="02020603050405020304" pitchFamily="18" charset="0"/>
              </a:rPr>
              <a:t> </a:t>
            </a:r>
            <a:r>
              <a:rPr lang="en-CA" sz="3200" b="1" dirty="0">
                <a:solidFill>
                  <a:srgbClr val="000000"/>
                </a:solidFill>
                <a:effectLst/>
                <a:latin typeface="Calibri" panose="020F0502020204030204" pitchFamily="34" charset="0"/>
                <a:ea typeface="Times New Roman" panose="02020603050405020304" pitchFamily="18" charset="0"/>
              </a:rPr>
              <a:t>spirit</a:t>
            </a:r>
            <a:r>
              <a:rPr lang="en-CA" sz="3200" dirty="0">
                <a:solidFill>
                  <a:srgbClr val="000000"/>
                </a:solidFill>
                <a:effectLst/>
                <a:latin typeface="Calibri" panose="020F0502020204030204" pitchFamily="34" charset="0"/>
                <a:ea typeface="Times New Roman" panose="02020603050405020304" pitchFamily="18" charset="0"/>
              </a:rPr>
              <a:t> in you; I will remove from you your heart of stone and give you a heart of flesh. </a:t>
            </a:r>
            <a:r>
              <a:rPr lang="en-CA" sz="3200" b="1" baseline="30000" dirty="0">
                <a:solidFill>
                  <a:srgbClr val="000000"/>
                </a:solidFill>
                <a:effectLst/>
                <a:latin typeface="Calibri" panose="020F0502020204030204" pitchFamily="34" charset="0"/>
                <a:ea typeface="Times New Roman" panose="02020603050405020304" pitchFamily="18" charset="0"/>
              </a:rPr>
              <a:t>27 </a:t>
            </a:r>
            <a:r>
              <a:rPr lang="en-CA" sz="3200" dirty="0">
                <a:solidFill>
                  <a:srgbClr val="000000"/>
                </a:solidFill>
                <a:effectLst/>
                <a:latin typeface="Calibri" panose="020F0502020204030204" pitchFamily="34" charset="0"/>
                <a:ea typeface="Times New Roman" panose="02020603050405020304" pitchFamily="18" charset="0"/>
              </a:rPr>
              <a:t>And I will put my </a:t>
            </a:r>
            <a:r>
              <a:rPr lang="en-CA" sz="3200" b="1" dirty="0">
                <a:solidFill>
                  <a:srgbClr val="000000"/>
                </a:solidFill>
                <a:effectLst/>
                <a:latin typeface="Calibri" panose="020F0502020204030204" pitchFamily="34" charset="0"/>
                <a:ea typeface="Times New Roman" panose="02020603050405020304" pitchFamily="18" charset="0"/>
              </a:rPr>
              <a:t>Spirit </a:t>
            </a:r>
            <a:r>
              <a:rPr lang="en-CA" sz="3200" dirty="0">
                <a:solidFill>
                  <a:srgbClr val="000000"/>
                </a:solidFill>
                <a:effectLst/>
                <a:latin typeface="Calibri" panose="020F0502020204030204" pitchFamily="34" charset="0"/>
                <a:ea typeface="Times New Roman" panose="02020603050405020304" pitchFamily="18" charset="0"/>
              </a:rPr>
              <a:t>in you and move you to follow my decrees and be careful to keep my laws.  </a:t>
            </a:r>
            <a:r>
              <a:rPr lang="en-CA" sz="3200" dirty="0">
                <a:solidFill>
                  <a:srgbClr val="212121"/>
                </a:solidFill>
                <a:effectLst/>
                <a:latin typeface="Calibri" panose="020F0502020204030204" pitchFamily="34" charset="0"/>
                <a:ea typeface="Times New Roman" panose="02020603050405020304" pitchFamily="18" charset="0"/>
              </a:rPr>
              <a:t>Ezekiel 36:26-27</a:t>
            </a:r>
            <a:r>
              <a:rPr lang="en-CA" sz="3200" dirty="0">
                <a:latin typeface="Times New Roman" panose="02020603050405020304" pitchFamily="18" charset="0"/>
                <a:ea typeface="Times New Roman" panose="02020603050405020304" pitchFamily="18" charset="0"/>
              </a:rPr>
              <a:t>  </a:t>
            </a:r>
            <a:r>
              <a:rPr lang="en-CA" sz="3200" dirty="0">
                <a:solidFill>
                  <a:srgbClr val="000000"/>
                </a:solidFill>
                <a:effectLst/>
                <a:latin typeface="Calibri" panose="020F0502020204030204" pitchFamily="34" charset="0"/>
                <a:ea typeface="Times New Roman" panose="02020603050405020304" pitchFamily="18" charset="0"/>
              </a:rPr>
              <a:t>NIV</a:t>
            </a:r>
            <a:endParaRPr lang="en-CA" sz="3200" dirty="0">
              <a:effectLst/>
              <a:latin typeface="Times New Roman" panose="02020603050405020304" pitchFamily="18" charset="0"/>
              <a:ea typeface="Times New Roman" panose="02020603050405020304" pitchFamily="18" charset="0"/>
            </a:endParaRPr>
          </a:p>
          <a:p>
            <a:pPr marL="0" indent="0" algn="ctr">
              <a:buNone/>
            </a:pPr>
            <a:r>
              <a:rPr lang="en-CA" sz="3200" dirty="0">
                <a:solidFill>
                  <a:srgbClr val="212121"/>
                </a:solidFill>
                <a:effectLst/>
                <a:latin typeface="Calibri" panose="020F0502020204030204" pitchFamily="34" charset="0"/>
                <a:ea typeface="Times New Roman" panose="02020603050405020304" pitchFamily="18" charset="0"/>
              </a:rPr>
              <a:t> </a:t>
            </a:r>
            <a:endParaRPr lang="en-CA" sz="3200" dirty="0">
              <a:effectLst/>
              <a:latin typeface="Times New Roman" panose="02020603050405020304" pitchFamily="18" charset="0"/>
              <a:ea typeface="Times New Roman" panose="02020603050405020304" pitchFamily="18" charset="0"/>
            </a:endParaRPr>
          </a:p>
          <a:p>
            <a:pPr marL="342900" lvl="0" indent="-342900" algn="ctr">
              <a:buFont typeface="Calibri" panose="020F0502020204030204" pitchFamily="34" charset="0"/>
              <a:buChar char="-"/>
            </a:pPr>
            <a:r>
              <a:rPr lang="en-CA" sz="3200" dirty="0">
                <a:solidFill>
                  <a:srgbClr val="212121"/>
                </a:solidFill>
                <a:effectLst/>
                <a:latin typeface="Calibri" panose="020F0502020204030204" pitchFamily="34" charset="0"/>
                <a:ea typeface="Times New Roman" panose="02020603050405020304" pitchFamily="18" charset="0"/>
                <a:cs typeface="Calibri" panose="020F0502020204030204" pitchFamily="34" charset="0"/>
              </a:rPr>
              <a:t>What do you notice here about the work </a:t>
            </a:r>
          </a:p>
          <a:p>
            <a:pPr marL="0" lvl="0" indent="0" algn="ctr">
              <a:buNone/>
            </a:pPr>
            <a:r>
              <a:rPr lang="en-CA" sz="3200" dirty="0">
                <a:solidFill>
                  <a:srgbClr val="212121"/>
                </a:solidFill>
                <a:effectLst/>
                <a:latin typeface="Calibri" panose="020F0502020204030204" pitchFamily="34" charset="0"/>
                <a:ea typeface="Times New Roman" panose="02020603050405020304" pitchFamily="18" charset="0"/>
                <a:cs typeface="Calibri" panose="020F0502020204030204" pitchFamily="34" charset="0"/>
              </a:rPr>
              <a:t>the Spirit was doing in his people in the OT?</a:t>
            </a:r>
            <a:endParaRPr lang="en-CA" sz="3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r>
              <a:rPr lang="en-CA" sz="1800" dirty="0">
                <a:solidFill>
                  <a:srgbClr val="212121"/>
                </a:solidFill>
                <a:effectLst/>
                <a:latin typeface="Calibri" panose="020F0502020204030204" pitchFamily="34" charset="0"/>
                <a:ea typeface="Times New Roman" panose="02020603050405020304" pitchFamily="18" charset="0"/>
              </a:rPr>
              <a:t> </a:t>
            </a:r>
            <a:endParaRPr lang="en-CA" sz="1800" dirty="0">
              <a:effectLst/>
              <a:latin typeface="Times New Roman" panose="02020603050405020304" pitchFamily="18" charset="0"/>
              <a:ea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32550358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7B2DFCF-AEB5-9FD8-51E3-360C40C6AECC}"/>
              </a:ext>
            </a:extLst>
          </p:cNvPr>
          <p:cNvSpPr>
            <a:spLocks noGrp="1"/>
          </p:cNvSpPr>
          <p:nvPr>
            <p:ph idx="1"/>
          </p:nvPr>
        </p:nvSpPr>
        <p:spPr>
          <a:xfrm>
            <a:off x="192505" y="300789"/>
            <a:ext cx="11766884" cy="6352674"/>
          </a:xfrm>
        </p:spPr>
        <p:txBody>
          <a:bodyPr>
            <a:normAutofit fontScale="55000" lnSpcReduction="20000"/>
          </a:bodyPr>
          <a:lstStyle/>
          <a:p>
            <a:pPr marL="0" lvl="0" indent="0" algn="ctr">
              <a:buNone/>
            </a:pPr>
            <a:r>
              <a:rPr lang="en-CA" sz="4600"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In the Old Testament the Spirit INDWELLS Certain People.</a:t>
            </a:r>
            <a:endParaRPr lang="en-CA" sz="4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buNone/>
            </a:pPr>
            <a:r>
              <a:rPr lang="en-CA" sz="4600" dirty="0">
                <a:solidFill>
                  <a:srgbClr val="212121"/>
                </a:solidFill>
                <a:effectLst/>
                <a:latin typeface="Calibri" panose="020F0502020204030204" pitchFamily="34" charset="0"/>
                <a:ea typeface="Times New Roman" panose="02020603050405020304" pitchFamily="18" charset="0"/>
              </a:rPr>
              <a:t> </a:t>
            </a:r>
            <a:endParaRPr lang="en-CA" sz="4600" dirty="0">
              <a:effectLst/>
              <a:latin typeface="Times New Roman" panose="02020603050405020304" pitchFamily="18" charset="0"/>
              <a:ea typeface="Times New Roman" panose="02020603050405020304" pitchFamily="18" charset="0"/>
            </a:endParaRPr>
          </a:p>
          <a:p>
            <a:pPr marL="0" indent="0" algn="ctr">
              <a:buNone/>
            </a:pPr>
            <a:r>
              <a:rPr lang="en-CA" sz="4600" dirty="0">
                <a:solidFill>
                  <a:srgbClr val="212121"/>
                </a:solidFill>
                <a:effectLst/>
                <a:latin typeface="Calibri" panose="020F0502020204030204" pitchFamily="34" charset="0"/>
                <a:ea typeface="Times New Roman" panose="02020603050405020304" pitchFamily="18" charset="0"/>
              </a:rPr>
              <a:t>In the Old Testament we see the Spirit “coming upon” certain people.    </a:t>
            </a:r>
            <a:endParaRPr lang="en-CA" sz="4600" dirty="0">
              <a:effectLst/>
              <a:latin typeface="Times New Roman" panose="02020603050405020304" pitchFamily="18" charset="0"/>
              <a:ea typeface="Times New Roman" panose="02020603050405020304" pitchFamily="18" charset="0"/>
            </a:endParaRPr>
          </a:p>
          <a:p>
            <a:pPr marL="0" indent="0" algn="ctr">
              <a:buNone/>
            </a:pPr>
            <a:endParaRPr lang="en-CA" sz="4600" dirty="0">
              <a:effectLst/>
              <a:latin typeface="Times New Roman" panose="02020603050405020304" pitchFamily="18" charset="0"/>
              <a:ea typeface="Times New Roman" panose="02020603050405020304" pitchFamily="18" charset="0"/>
            </a:endParaRPr>
          </a:p>
          <a:p>
            <a:pPr marL="0" indent="0" algn="ctr">
              <a:buNone/>
            </a:pPr>
            <a:r>
              <a:rPr lang="en-CA" sz="4600" b="1" baseline="30000" dirty="0">
                <a:solidFill>
                  <a:srgbClr val="000000"/>
                </a:solidFill>
                <a:effectLst/>
                <a:latin typeface="Calibri" panose="020F0502020204030204" pitchFamily="34" charset="0"/>
                <a:ea typeface="Times New Roman" panose="02020603050405020304" pitchFamily="18" charset="0"/>
              </a:rPr>
              <a:t>18 </a:t>
            </a:r>
            <a:r>
              <a:rPr lang="en-CA" sz="4600" dirty="0">
                <a:solidFill>
                  <a:srgbClr val="000000"/>
                </a:solidFill>
                <a:effectLst/>
                <a:latin typeface="Calibri" panose="020F0502020204030204" pitchFamily="34" charset="0"/>
                <a:ea typeface="Times New Roman" panose="02020603050405020304" pitchFamily="18" charset="0"/>
              </a:rPr>
              <a:t>The </a:t>
            </a:r>
            <a:r>
              <a:rPr lang="en-CA" sz="4600" cap="small" dirty="0">
                <a:solidFill>
                  <a:srgbClr val="000000"/>
                </a:solidFill>
                <a:effectLst/>
                <a:latin typeface="Calibri" panose="020F0502020204030204" pitchFamily="34" charset="0"/>
                <a:ea typeface="Times New Roman" panose="02020603050405020304" pitchFamily="18" charset="0"/>
              </a:rPr>
              <a:t>Lord</a:t>
            </a:r>
            <a:r>
              <a:rPr lang="en-CA" sz="4600" dirty="0">
                <a:solidFill>
                  <a:srgbClr val="000000"/>
                </a:solidFill>
                <a:effectLst/>
                <a:latin typeface="Calibri" panose="020F0502020204030204" pitchFamily="34" charset="0"/>
                <a:ea typeface="Times New Roman" panose="02020603050405020304" pitchFamily="18" charset="0"/>
              </a:rPr>
              <a:t> replied, “Take Joshua son of Nun, who has the Spirit in him, </a:t>
            </a:r>
          </a:p>
          <a:p>
            <a:pPr marL="0" indent="0" algn="ctr">
              <a:buNone/>
            </a:pPr>
            <a:r>
              <a:rPr lang="en-CA" sz="4600" dirty="0">
                <a:solidFill>
                  <a:srgbClr val="000000"/>
                </a:solidFill>
                <a:effectLst/>
                <a:latin typeface="Calibri" panose="020F0502020204030204" pitchFamily="34" charset="0"/>
                <a:ea typeface="Times New Roman" panose="02020603050405020304" pitchFamily="18" charset="0"/>
              </a:rPr>
              <a:t>and lay your hands on him.” </a:t>
            </a:r>
            <a:r>
              <a:rPr lang="en-CA" sz="4600" dirty="0">
                <a:solidFill>
                  <a:srgbClr val="212121"/>
                </a:solidFill>
                <a:effectLst/>
                <a:latin typeface="Calibri" panose="020F0502020204030204" pitchFamily="34" charset="0"/>
                <a:ea typeface="Times New Roman" panose="02020603050405020304" pitchFamily="18" charset="0"/>
              </a:rPr>
              <a:t> </a:t>
            </a:r>
            <a:r>
              <a:rPr lang="en-CA" sz="4400" dirty="0">
                <a:solidFill>
                  <a:srgbClr val="212121"/>
                </a:solidFill>
                <a:effectLst/>
                <a:latin typeface="Calibri" panose="020F0502020204030204" pitchFamily="34" charset="0"/>
                <a:ea typeface="Times New Roman" panose="02020603050405020304" pitchFamily="18" charset="0"/>
              </a:rPr>
              <a:t>Numbers 27:18. </a:t>
            </a:r>
            <a:r>
              <a:rPr lang="en-CA" sz="4400" dirty="0">
                <a:solidFill>
                  <a:srgbClr val="000000"/>
                </a:solidFill>
                <a:effectLst/>
                <a:latin typeface="Calibri" panose="020F0502020204030204" pitchFamily="34" charset="0"/>
                <a:ea typeface="Times New Roman" panose="02020603050405020304" pitchFamily="18" charset="0"/>
              </a:rPr>
              <a:t>NLT </a:t>
            </a:r>
            <a:endParaRPr lang="en-CA" sz="4400" dirty="0">
              <a:effectLst/>
              <a:latin typeface="Times New Roman" panose="02020603050405020304" pitchFamily="18" charset="0"/>
              <a:ea typeface="Times New Roman" panose="02020603050405020304" pitchFamily="18" charset="0"/>
            </a:endParaRPr>
          </a:p>
          <a:p>
            <a:pPr marL="0" indent="0" algn="ctr">
              <a:buNone/>
            </a:pPr>
            <a:endParaRPr lang="en-CA" sz="4600" b="1" baseline="30000" dirty="0">
              <a:solidFill>
                <a:srgbClr val="000000"/>
              </a:solidFill>
              <a:effectLst/>
              <a:latin typeface="Calibri" panose="020F0502020204030204" pitchFamily="34" charset="0"/>
              <a:ea typeface="Times New Roman" panose="02020603050405020304" pitchFamily="18" charset="0"/>
            </a:endParaRPr>
          </a:p>
          <a:p>
            <a:pPr marL="0" indent="0" algn="ctr">
              <a:buNone/>
            </a:pPr>
            <a:r>
              <a:rPr lang="en-CA" sz="4600" b="1" baseline="30000" dirty="0">
                <a:solidFill>
                  <a:srgbClr val="000000"/>
                </a:solidFill>
                <a:effectLst/>
                <a:latin typeface="Calibri" panose="020F0502020204030204" pitchFamily="34" charset="0"/>
                <a:ea typeface="Times New Roman" panose="02020603050405020304" pitchFamily="18" charset="0"/>
              </a:rPr>
              <a:t>13 </a:t>
            </a:r>
            <a:r>
              <a:rPr lang="en-CA" sz="4600" dirty="0">
                <a:solidFill>
                  <a:srgbClr val="000000"/>
                </a:solidFill>
                <a:effectLst/>
                <a:latin typeface="Calibri" panose="020F0502020204030204" pitchFamily="34" charset="0"/>
                <a:ea typeface="Times New Roman" panose="02020603050405020304" pitchFamily="18" charset="0"/>
              </a:rPr>
              <a:t>So as David stood there among his brothers, Samuel took the flask of olive oil he had brought and anointed David with the oil. And the Spirit of the </a:t>
            </a:r>
            <a:r>
              <a:rPr lang="en-CA" sz="4600" cap="small" dirty="0">
                <a:solidFill>
                  <a:srgbClr val="000000"/>
                </a:solidFill>
                <a:effectLst/>
                <a:latin typeface="Calibri" panose="020F0502020204030204" pitchFamily="34" charset="0"/>
                <a:ea typeface="Times New Roman" panose="02020603050405020304" pitchFamily="18" charset="0"/>
              </a:rPr>
              <a:t>Lord</a:t>
            </a:r>
            <a:r>
              <a:rPr lang="en-CA" sz="4600" dirty="0">
                <a:solidFill>
                  <a:srgbClr val="000000"/>
                </a:solidFill>
                <a:effectLst/>
                <a:latin typeface="Calibri" panose="020F0502020204030204" pitchFamily="34" charset="0"/>
                <a:ea typeface="Times New Roman" panose="02020603050405020304" pitchFamily="18" charset="0"/>
              </a:rPr>
              <a:t> came powerfully upon David from that day on. Then Samuel returned to Ramah.  1 Samuel 16:13. NIV</a:t>
            </a:r>
            <a:endParaRPr lang="en-CA" sz="4600" dirty="0">
              <a:effectLst/>
              <a:latin typeface="Times New Roman" panose="02020603050405020304" pitchFamily="18" charset="0"/>
              <a:ea typeface="Times New Roman" panose="02020603050405020304" pitchFamily="18" charset="0"/>
            </a:endParaRPr>
          </a:p>
          <a:p>
            <a:pPr marL="0" indent="0" algn="ctr">
              <a:buNone/>
            </a:pPr>
            <a:r>
              <a:rPr lang="en-CA" sz="4600" dirty="0">
                <a:solidFill>
                  <a:srgbClr val="000000"/>
                </a:solidFill>
                <a:effectLst/>
                <a:latin typeface="Calibri" panose="020F0502020204030204" pitchFamily="34" charset="0"/>
                <a:ea typeface="Times New Roman" panose="02020603050405020304" pitchFamily="18" charset="0"/>
              </a:rPr>
              <a:t> </a:t>
            </a:r>
            <a:endParaRPr lang="en-CA" sz="4600" dirty="0">
              <a:effectLst/>
              <a:latin typeface="Times New Roman" panose="02020603050405020304" pitchFamily="18" charset="0"/>
              <a:ea typeface="Times New Roman" panose="02020603050405020304" pitchFamily="18" charset="0"/>
            </a:endParaRPr>
          </a:p>
          <a:p>
            <a:pPr marL="0" indent="0" algn="ctr">
              <a:buNone/>
            </a:pPr>
            <a:r>
              <a:rPr lang="en-CA" sz="4600" b="1" baseline="30000" dirty="0">
                <a:solidFill>
                  <a:srgbClr val="000000"/>
                </a:solidFill>
                <a:effectLst/>
                <a:latin typeface="Calibri" panose="020F0502020204030204" pitchFamily="34" charset="0"/>
                <a:ea typeface="Times New Roman" panose="02020603050405020304" pitchFamily="18" charset="0"/>
              </a:rPr>
              <a:t>10 </a:t>
            </a:r>
            <a:r>
              <a:rPr lang="en-CA" sz="4600" dirty="0">
                <a:solidFill>
                  <a:srgbClr val="000000"/>
                </a:solidFill>
                <a:effectLst/>
                <a:latin typeface="Calibri" panose="020F0502020204030204" pitchFamily="34" charset="0"/>
                <a:ea typeface="Times New Roman" panose="02020603050405020304" pitchFamily="18" charset="0"/>
              </a:rPr>
              <a:t>When Saul and his servant arrived at Gibeah, they saw a group of prophets coming toward them. Then the Spirit of God came powerfully upon Saul, </a:t>
            </a:r>
          </a:p>
          <a:p>
            <a:pPr marL="0" indent="0" algn="ctr">
              <a:buNone/>
            </a:pPr>
            <a:r>
              <a:rPr lang="en-CA" sz="4600" dirty="0">
                <a:solidFill>
                  <a:srgbClr val="000000"/>
                </a:solidFill>
                <a:effectLst/>
                <a:latin typeface="Calibri" panose="020F0502020204030204" pitchFamily="34" charset="0"/>
                <a:ea typeface="Times New Roman" panose="02020603050405020304" pitchFamily="18" charset="0"/>
              </a:rPr>
              <a:t>and he, too, began to prophesy.  1 Samuel 10:10 NIV</a:t>
            </a:r>
            <a:endParaRPr lang="en-CA" sz="4600" dirty="0">
              <a:effectLst/>
              <a:latin typeface="Times New Roman" panose="02020603050405020304" pitchFamily="18" charset="0"/>
              <a:ea typeface="Times New Roman" panose="02020603050405020304" pitchFamily="18" charset="0"/>
            </a:endParaRPr>
          </a:p>
          <a:p>
            <a:pPr marL="0" indent="0" algn="ctr">
              <a:buNone/>
            </a:pPr>
            <a:endParaRPr lang="en-CA" sz="4600" dirty="0">
              <a:effectLst/>
              <a:latin typeface="Times New Roman" panose="02020603050405020304" pitchFamily="18" charset="0"/>
              <a:ea typeface="Times New Roman" panose="02020603050405020304" pitchFamily="18" charset="0"/>
            </a:endParaRPr>
          </a:p>
          <a:p>
            <a:pPr marL="342900" lvl="0" indent="-342900" algn="ctr">
              <a:buFont typeface="Calibri" panose="020F0502020204030204" pitchFamily="34" charset="0"/>
              <a:buChar char="-"/>
            </a:pPr>
            <a:r>
              <a:rPr lang="en-CA" sz="4600" dirty="0">
                <a:solidFill>
                  <a:srgbClr val="212121"/>
                </a:solidFill>
                <a:effectLst/>
                <a:latin typeface="Calibri" panose="020F0502020204030204" pitchFamily="34" charset="0"/>
                <a:ea typeface="Times New Roman" panose="02020603050405020304" pitchFamily="18" charset="0"/>
                <a:cs typeface="Calibri" panose="020F0502020204030204" pitchFamily="34" charset="0"/>
              </a:rPr>
              <a:t>What do you notice about the Holy Spirit’s coming upon people in the Old Testament?</a:t>
            </a:r>
            <a:endParaRPr lang="en-CA" sz="46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4378883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1D1C79A-9AEC-A3AE-AD67-254E10FFC578}"/>
              </a:ext>
            </a:extLst>
          </p:cNvPr>
          <p:cNvSpPr>
            <a:spLocks noGrp="1"/>
          </p:cNvSpPr>
          <p:nvPr>
            <p:ph idx="1"/>
          </p:nvPr>
        </p:nvSpPr>
        <p:spPr>
          <a:xfrm>
            <a:off x="838200" y="685800"/>
            <a:ext cx="10515600" cy="5491163"/>
          </a:xfrm>
        </p:spPr>
        <p:txBody>
          <a:bodyPr>
            <a:normAutofit fontScale="92500" lnSpcReduction="10000"/>
          </a:bodyPr>
          <a:lstStyle/>
          <a:p>
            <a:pPr marL="0" indent="0" algn="ctr">
              <a:buNone/>
            </a:pPr>
            <a:r>
              <a:rPr lang="en-CA" sz="3200" u="sng" dirty="0">
                <a:solidFill>
                  <a:srgbClr val="212121"/>
                </a:solidFill>
                <a:effectLst/>
                <a:latin typeface="Calibri" panose="020F0502020204030204" pitchFamily="34" charset="0"/>
                <a:ea typeface="Times New Roman" panose="02020603050405020304" pitchFamily="18" charset="0"/>
              </a:rPr>
              <a:t>JESUS WAS WIDE OPEN TO THE SPIRIT</a:t>
            </a:r>
            <a:endParaRPr lang="en-CA" sz="3200" dirty="0">
              <a:effectLst/>
              <a:latin typeface="Times New Roman" panose="02020603050405020304" pitchFamily="18" charset="0"/>
              <a:ea typeface="Times New Roman" panose="02020603050405020304" pitchFamily="18" charset="0"/>
            </a:endParaRPr>
          </a:p>
          <a:p>
            <a:pPr marL="0" indent="0" algn="ctr">
              <a:buNone/>
            </a:pPr>
            <a:endParaRPr lang="en-US" sz="3200" dirty="0"/>
          </a:p>
          <a:p>
            <a:pPr marL="0" lvl="0" indent="0" algn="ctr">
              <a:buNone/>
            </a:pPr>
            <a:r>
              <a:rPr lang="en-CA" sz="3200"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Jesus was FILLED with the Spirit.  </a:t>
            </a:r>
            <a:endParaRPr lang="en-CA" sz="3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buNone/>
            </a:pPr>
            <a:r>
              <a:rPr lang="en-CA" sz="3200" dirty="0">
                <a:solidFill>
                  <a:srgbClr val="212121"/>
                </a:solidFill>
                <a:effectLst/>
                <a:latin typeface="Calibri" panose="020F0502020204030204" pitchFamily="34" charset="0"/>
                <a:ea typeface="Times New Roman" panose="02020603050405020304" pitchFamily="18" charset="0"/>
              </a:rPr>
              <a:t> </a:t>
            </a:r>
            <a:endParaRPr lang="en-CA" sz="3200" dirty="0">
              <a:effectLst/>
              <a:latin typeface="Times New Roman" panose="02020603050405020304" pitchFamily="18" charset="0"/>
              <a:ea typeface="Times New Roman" panose="02020603050405020304" pitchFamily="18" charset="0"/>
            </a:endParaRPr>
          </a:p>
          <a:p>
            <a:pPr marL="0" indent="0" algn="ctr">
              <a:buNone/>
            </a:pPr>
            <a:r>
              <a:rPr lang="en-CA" sz="3200" b="1" baseline="30000" dirty="0">
                <a:solidFill>
                  <a:srgbClr val="000000"/>
                </a:solidFill>
                <a:effectLst/>
                <a:latin typeface="Calibri" panose="020F0502020204030204" pitchFamily="34" charset="0"/>
                <a:ea typeface="Times New Roman" panose="02020603050405020304" pitchFamily="18" charset="0"/>
              </a:rPr>
              <a:t>32 </a:t>
            </a:r>
            <a:r>
              <a:rPr lang="en-CA" sz="3200" dirty="0">
                <a:solidFill>
                  <a:srgbClr val="000000"/>
                </a:solidFill>
                <a:effectLst/>
                <a:latin typeface="Calibri" panose="020F0502020204030204" pitchFamily="34" charset="0"/>
                <a:ea typeface="Times New Roman" panose="02020603050405020304" pitchFamily="18" charset="0"/>
              </a:rPr>
              <a:t>Then John gave this testimony: “I saw the Spirit come down from heaven as a dove and remain on him. </a:t>
            </a:r>
            <a:r>
              <a:rPr lang="en-CA" sz="3200" b="1" baseline="30000" dirty="0">
                <a:solidFill>
                  <a:srgbClr val="000000"/>
                </a:solidFill>
                <a:effectLst/>
                <a:latin typeface="Calibri" panose="020F0502020204030204" pitchFamily="34" charset="0"/>
                <a:ea typeface="Times New Roman" panose="02020603050405020304" pitchFamily="18" charset="0"/>
              </a:rPr>
              <a:t>33 </a:t>
            </a:r>
            <a:r>
              <a:rPr lang="en-CA" sz="3200" dirty="0">
                <a:solidFill>
                  <a:srgbClr val="000000"/>
                </a:solidFill>
                <a:effectLst/>
                <a:latin typeface="Calibri" panose="020F0502020204030204" pitchFamily="34" charset="0"/>
                <a:ea typeface="Times New Roman" panose="02020603050405020304" pitchFamily="18" charset="0"/>
              </a:rPr>
              <a:t>And I myself did not know him, but the one who sent me to baptize with water told me, ‘The man on whom you see the Spirit come down and remain is the one who will baptize with the Holy Spirit.’  </a:t>
            </a:r>
            <a:r>
              <a:rPr lang="en-CA" sz="2600" dirty="0">
                <a:solidFill>
                  <a:srgbClr val="000000"/>
                </a:solidFill>
                <a:effectLst/>
                <a:latin typeface="Calibri" panose="020F0502020204030204" pitchFamily="34" charset="0"/>
                <a:ea typeface="Times New Roman" panose="02020603050405020304" pitchFamily="18" charset="0"/>
              </a:rPr>
              <a:t>John 1:32-33 NIV</a:t>
            </a:r>
            <a:endParaRPr lang="en-CA" sz="2600" dirty="0">
              <a:effectLst/>
              <a:latin typeface="Times New Roman" panose="02020603050405020304" pitchFamily="18" charset="0"/>
              <a:ea typeface="Times New Roman" panose="02020603050405020304" pitchFamily="18" charset="0"/>
            </a:endParaRPr>
          </a:p>
          <a:p>
            <a:pPr marL="0" indent="0" algn="ctr">
              <a:buNone/>
            </a:pPr>
            <a:endParaRPr lang="en-CA" sz="3200" dirty="0">
              <a:effectLst/>
              <a:latin typeface="Times New Roman" panose="02020603050405020304" pitchFamily="18" charset="0"/>
              <a:ea typeface="Times New Roman" panose="02020603050405020304" pitchFamily="18" charset="0"/>
            </a:endParaRPr>
          </a:p>
          <a:p>
            <a:pPr marL="342900" lvl="0" indent="-342900" algn="ctr">
              <a:buFont typeface="Calibri" panose="020F0502020204030204" pitchFamily="34" charset="0"/>
              <a:buChar char="-"/>
            </a:pPr>
            <a:r>
              <a:rPr lang="en-CA" sz="3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What is the significance of Jesus </a:t>
            </a:r>
          </a:p>
          <a:p>
            <a:pPr marL="0" lvl="0" indent="0" algn="ctr">
              <a:buNone/>
            </a:pPr>
            <a:r>
              <a:rPr lang="en-CA" sz="3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being filled with the Spirit when He was baptized?</a:t>
            </a:r>
            <a:endParaRPr lang="en-CA" sz="3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3142888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FE523C1-E587-1A44-B783-7D7A41412724}"/>
              </a:ext>
            </a:extLst>
          </p:cNvPr>
          <p:cNvSpPr>
            <a:spLocks noGrp="1"/>
          </p:cNvSpPr>
          <p:nvPr>
            <p:ph idx="1"/>
          </p:nvPr>
        </p:nvSpPr>
        <p:spPr/>
        <p:txBody>
          <a:bodyPr/>
          <a:lstStyle/>
          <a:p>
            <a:pPr marL="0" lvl="0" indent="0" algn="ctr">
              <a:buNone/>
            </a:pPr>
            <a:r>
              <a:rPr lang="en-CA" sz="3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Jesus was EMPOWERED by the Spirit. </a:t>
            </a:r>
            <a:endParaRPr lang="en-CA" sz="3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buNone/>
            </a:pPr>
            <a:r>
              <a:rPr lang="en-CA" sz="3200" dirty="0">
                <a:solidFill>
                  <a:srgbClr val="000000"/>
                </a:solidFill>
                <a:effectLst/>
                <a:latin typeface="Calibri" panose="020F0502020204030204" pitchFamily="34" charset="0"/>
                <a:ea typeface="Times New Roman" panose="02020603050405020304" pitchFamily="18" charset="0"/>
              </a:rPr>
              <a:t> </a:t>
            </a:r>
            <a:endParaRPr lang="en-CA" sz="3200" dirty="0">
              <a:effectLst/>
              <a:latin typeface="Times New Roman" panose="02020603050405020304" pitchFamily="18" charset="0"/>
              <a:ea typeface="Times New Roman" panose="02020603050405020304" pitchFamily="18" charset="0"/>
            </a:endParaRPr>
          </a:p>
          <a:p>
            <a:pPr marL="0" indent="0" algn="ctr">
              <a:buNone/>
            </a:pPr>
            <a:r>
              <a:rPr lang="en-CA" sz="3200" dirty="0">
                <a:solidFill>
                  <a:srgbClr val="212121"/>
                </a:solidFill>
                <a:effectLst/>
                <a:latin typeface="Calibri" panose="020F0502020204030204" pitchFamily="34" charset="0"/>
                <a:ea typeface="Times New Roman" panose="02020603050405020304" pitchFamily="18" charset="0"/>
              </a:rPr>
              <a:t>READ:   Luke 4:17-21 and Acts 10:37-38</a:t>
            </a:r>
          </a:p>
          <a:p>
            <a:pPr marL="0" indent="0" algn="ctr">
              <a:buNone/>
            </a:pPr>
            <a:endParaRPr lang="en-CA" sz="3200" dirty="0">
              <a:solidFill>
                <a:srgbClr val="212121"/>
              </a:solidFill>
              <a:latin typeface="Calibri" panose="020F0502020204030204" pitchFamily="34" charset="0"/>
              <a:ea typeface="Times New Roman" panose="02020603050405020304" pitchFamily="18" charset="0"/>
            </a:endParaRPr>
          </a:p>
          <a:p>
            <a:pPr marL="342900" lvl="0" indent="-342900" algn="ctr">
              <a:buFont typeface="Calibri" panose="020F0502020204030204" pitchFamily="34" charset="0"/>
              <a:buChar char="-"/>
            </a:pPr>
            <a:r>
              <a:rPr lang="en-CA" sz="3200" dirty="0">
                <a:solidFill>
                  <a:srgbClr val="212121"/>
                </a:solidFill>
                <a:effectLst/>
                <a:latin typeface="Calibri" panose="020F0502020204030204" pitchFamily="34" charset="0"/>
                <a:ea typeface="Times New Roman" panose="02020603050405020304" pitchFamily="18" charset="0"/>
                <a:cs typeface="Calibri" panose="020F0502020204030204" pitchFamily="34" charset="0"/>
              </a:rPr>
              <a:t>What do you notice in these passages about the empowering impact of the Holy Spirit in Jesus?</a:t>
            </a:r>
            <a:endParaRPr lang="en-CA" sz="3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gn="ctr">
              <a:buNone/>
            </a:pPr>
            <a:r>
              <a:rPr lang="en-CA" sz="3200" dirty="0">
                <a:solidFill>
                  <a:srgbClr val="212121"/>
                </a:solidFill>
                <a:effectLst/>
                <a:latin typeface="Calibri" panose="020F0502020204030204" pitchFamily="34" charset="0"/>
                <a:ea typeface="Times New Roman" panose="02020603050405020304" pitchFamily="18" charset="0"/>
              </a:rPr>
              <a:t> </a:t>
            </a:r>
            <a:endParaRPr lang="en-CA" sz="3200" dirty="0">
              <a:effectLst/>
              <a:latin typeface="Times New Roman" panose="02020603050405020304" pitchFamily="18" charset="0"/>
              <a:ea typeface="Times New Roman" panose="02020603050405020304" pitchFamily="18" charset="0"/>
            </a:endParaRPr>
          </a:p>
          <a:p>
            <a:pPr marL="0" indent="0" algn="ctr">
              <a:buNone/>
            </a:pPr>
            <a:endParaRPr lang="en-CA" sz="3200" dirty="0">
              <a:effectLst/>
              <a:latin typeface="Times New Roman" panose="02020603050405020304" pitchFamily="18" charset="0"/>
              <a:ea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31717179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D81F017-34B3-E591-A752-199CE29F3686}"/>
              </a:ext>
            </a:extLst>
          </p:cNvPr>
          <p:cNvSpPr>
            <a:spLocks noGrp="1"/>
          </p:cNvSpPr>
          <p:nvPr>
            <p:ph idx="1"/>
          </p:nvPr>
        </p:nvSpPr>
        <p:spPr>
          <a:xfrm>
            <a:off x="838200" y="794084"/>
            <a:ext cx="10515600" cy="4985837"/>
          </a:xfrm>
        </p:spPr>
        <p:txBody>
          <a:bodyPr>
            <a:normAutofit/>
          </a:bodyPr>
          <a:lstStyle/>
          <a:p>
            <a:pPr marL="0" indent="0" algn="ctr">
              <a:buNone/>
            </a:pPr>
            <a:r>
              <a:rPr lang="en-CA" sz="3200" u="sng" dirty="0">
                <a:solidFill>
                  <a:srgbClr val="212121"/>
                </a:solidFill>
                <a:effectLst/>
                <a:latin typeface="Calibri" panose="020F0502020204030204" pitchFamily="34" charset="0"/>
                <a:ea typeface="Times New Roman" panose="02020603050405020304" pitchFamily="18" charset="0"/>
              </a:rPr>
              <a:t>JESUS WANTS US TO BE WIDE OPEN TO THE SPIRIT</a:t>
            </a:r>
            <a:endParaRPr lang="en-CA" sz="3200" dirty="0">
              <a:effectLst/>
              <a:latin typeface="Times New Roman" panose="02020603050405020304" pitchFamily="18" charset="0"/>
              <a:ea typeface="Times New Roman" panose="02020603050405020304" pitchFamily="18" charset="0"/>
            </a:endParaRPr>
          </a:p>
          <a:p>
            <a:pPr marL="0" indent="0" algn="ctr">
              <a:buNone/>
            </a:pPr>
            <a:r>
              <a:rPr lang="en-CA" sz="3200" dirty="0">
                <a:solidFill>
                  <a:srgbClr val="212121"/>
                </a:solidFill>
                <a:effectLst/>
                <a:latin typeface="Calibri" panose="020F0502020204030204" pitchFamily="34" charset="0"/>
                <a:ea typeface="Times New Roman" panose="02020603050405020304" pitchFamily="18" charset="0"/>
              </a:rPr>
              <a:t> </a:t>
            </a:r>
            <a:endParaRPr lang="en-CA" sz="3200" dirty="0">
              <a:effectLst/>
              <a:latin typeface="Times New Roman" panose="02020603050405020304" pitchFamily="18" charset="0"/>
              <a:ea typeface="Times New Roman" panose="02020603050405020304" pitchFamily="18" charset="0"/>
            </a:endParaRPr>
          </a:p>
          <a:p>
            <a:pPr marL="0" lvl="0" indent="0" algn="ctr">
              <a:buNone/>
            </a:pPr>
            <a:r>
              <a:rPr lang="en-CA" sz="3200"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Jesus promised we would RECEIVE the Spirit.</a:t>
            </a:r>
            <a:endParaRPr lang="en-CA" sz="3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buNone/>
            </a:pPr>
            <a:r>
              <a:rPr lang="en-CA" sz="3200" dirty="0">
                <a:solidFill>
                  <a:srgbClr val="212121"/>
                </a:solidFill>
                <a:effectLst/>
                <a:latin typeface="Calibri" panose="020F0502020204030204" pitchFamily="34" charset="0"/>
                <a:ea typeface="Times New Roman" panose="02020603050405020304" pitchFamily="18" charset="0"/>
              </a:rPr>
              <a:t>  </a:t>
            </a:r>
            <a:endParaRPr lang="en-CA" sz="3200" dirty="0">
              <a:effectLst/>
              <a:latin typeface="Times New Roman" panose="02020603050405020304" pitchFamily="18" charset="0"/>
              <a:ea typeface="Times New Roman" panose="02020603050405020304" pitchFamily="18" charset="0"/>
            </a:endParaRPr>
          </a:p>
          <a:p>
            <a:pPr marL="0" indent="0" algn="ctr">
              <a:buNone/>
            </a:pPr>
            <a:r>
              <a:rPr lang="en-CA" sz="3200" b="1" baseline="30000" dirty="0">
                <a:solidFill>
                  <a:srgbClr val="000000"/>
                </a:solidFill>
                <a:effectLst/>
                <a:latin typeface="Calibri" panose="020F0502020204030204" pitchFamily="34" charset="0"/>
                <a:ea typeface="Times New Roman" panose="02020603050405020304" pitchFamily="18" charset="0"/>
              </a:rPr>
              <a:t>26 </a:t>
            </a:r>
            <a:r>
              <a:rPr lang="en-CA" sz="3200" dirty="0">
                <a:solidFill>
                  <a:srgbClr val="000000"/>
                </a:solidFill>
                <a:effectLst/>
                <a:latin typeface="Calibri" panose="020F0502020204030204" pitchFamily="34" charset="0"/>
                <a:ea typeface="Times New Roman" panose="02020603050405020304" pitchFamily="18" charset="0"/>
              </a:rPr>
              <a:t>But the Advocate, the Holy Spirit, whom the Father will send in my name, will teach you all things and will remind you of everything I have said to you.</a:t>
            </a:r>
            <a:r>
              <a:rPr lang="en-CA" sz="3200" dirty="0">
                <a:solidFill>
                  <a:srgbClr val="4D4D4D"/>
                </a:solidFill>
                <a:effectLst/>
                <a:latin typeface="Calibri" panose="020F0502020204030204" pitchFamily="34" charset="0"/>
                <a:ea typeface="Times New Roman" panose="02020603050405020304" pitchFamily="18" charset="0"/>
              </a:rPr>
              <a:t>   John 14:26 NIV</a:t>
            </a:r>
            <a:endParaRPr lang="en-CA" sz="3200" dirty="0">
              <a:effectLst/>
              <a:latin typeface="Times New Roman" panose="02020603050405020304" pitchFamily="18" charset="0"/>
              <a:ea typeface="Times New Roman" panose="02020603050405020304" pitchFamily="18" charset="0"/>
            </a:endParaRPr>
          </a:p>
          <a:p>
            <a:pPr marL="0" indent="0" algn="ctr">
              <a:buNone/>
            </a:pPr>
            <a:r>
              <a:rPr lang="en-CA" sz="3200" dirty="0">
                <a:solidFill>
                  <a:srgbClr val="212121"/>
                </a:solidFill>
                <a:effectLst/>
                <a:latin typeface="Calibri" panose="020F0502020204030204" pitchFamily="34" charset="0"/>
                <a:ea typeface="Times New Roman" panose="02020603050405020304" pitchFamily="18" charset="0"/>
              </a:rPr>
              <a:t> </a:t>
            </a:r>
            <a:endParaRPr lang="en-CA" sz="3200" dirty="0">
              <a:effectLst/>
              <a:latin typeface="Times New Roman" panose="02020603050405020304" pitchFamily="18" charset="0"/>
              <a:ea typeface="Times New Roman" panose="02020603050405020304" pitchFamily="18" charset="0"/>
            </a:endParaRPr>
          </a:p>
          <a:p>
            <a:pPr marL="342900" lvl="0" indent="-342900" algn="ctr">
              <a:buFont typeface="Calibri" panose="020F0502020204030204" pitchFamily="34" charset="0"/>
              <a:buChar char="-"/>
            </a:pPr>
            <a:r>
              <a:rPr lang="en-CA" sz="3200" dirty="0">
                <a:solidFill>
                  <a:srgbClr val="212121"/>
                </a:solidFill>
                <a:effectLst/>
                <a:latin typeface="Calibri" panose="020F0502020204030204" pitchFamily="34" charset="0"/>
                <a:ea typeface="Times New Roman" panose="02020603050405020304" pitchFamily="18" charset="0"/>
                <a:cs typeface="Calibri" panose="020F0502020204030204" pitchFamily="34" charset="0"/>
              </a:rPr>
              <a:t>What does Jesus tell us about why we receive the Spirit?</a:t>
            </a:r>
            <a:endParaRPr lang="en-CA" sz="3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34253385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TotalTime>
  <Words>934</Words>
  <Application>Microsoft Macintosh PowerPoint</Application>
  <PresentationFormat>Widescreen</PresentationFormat>
  <Paragraphs>95</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OPEN TO THE SPIRIT</dc:title>
  <dc:creator>Jeff Austen</dc:creator>
  <cp:lastModifiedBy>Hayley Martin</cp:lastModifiedBy>
  <cp:revision>4</cp:revision>
  <dcterms:created xsi:type="dcterms:W3CDTF">2024-01-09T13:58:19Z</dcterms:created>
  <dcterms:modified xsi:type="dcterms:W3CDTF">2024-01-09T20:04:07Z</dcterms:modified>
</cp:coreProperties>
</file>