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7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5354-4ACF-9D80-201D-729688D1C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7EB44-8B2F-455C-A4CB-0F2F3BC00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3382-FAD8-E8CB-1C2D-F2FCA578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5A1E-C83B-B3A4-9FD7-67165C14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CE9-B587-E813-F284-9FD871FC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B0E8-CA8E-1F8F-6340-DF564DDB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2A51-BB7A-0657-5334-2DEEA7C4B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75C15-717D-1C1F-D1F2-174E5233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5872-905D-77B6-7409-1F437803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7F23C-6052-426C-33B1-C65EB837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E3451-B58C-A353-9E8E-DBF0DB1DB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3CA4F-3AC0-B15F-3AE6-C636AF1A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DEFB-0668-CA54-DF1A-28F1EAC4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B464-42DF-67D9-3167-28B3756D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68AF5-9255-0BE7-00FC-7905BE46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22F2-3D8F-2F87-4288-AE924B0E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A601-AB0A-C10E-DA2B-D3B64D1AF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FF4EC-1412-B72C-EC33-F79EB536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0198-EFBE-D374-A054-B57AE9AA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3064-8DB5-CFAF-C230-780E5F88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1D1B-42F2-175A-8C3E-D647BED5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2CF58-6A95-C144-B4B7-B012987D3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45F22-B09A-7209-4539-5BD0C92E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B53C-E576-55D7-20D7-2BC5F575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F46A8-0190-E03B-6115-ACDC390D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7CB6-E04F-1F50-A0B0-3553281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CB22-89C2-BC8D-BCDC-F94C28662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D7451-ECC8-7824-5D95-F7D1D144F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62552-96DB-FC95-A513-0AE59CF8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472EA-E72F-F4C4-3719-E5D1322D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38616-701D-D2DC-D304-804B2F1A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B495-4A09-CF16-09E2-47F9010D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54E66-0394-F525-66C0-CCB56008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C6F6C-04DA-0871-72EB-B55E9EA9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0D0B1-CABB-24E9-4383-FAF1D455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74D27-F5F2-2F2B-B621-1CC210491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00473-6613-D03C-3A15-D66D1570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291AC-6AF7-B917-288A-52BEB306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A55C8-0B9C-DB1D-00FF-831BF5D6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194F-5530-D376-6FBA-1A9471D0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92639-81D0-A79D-0FC7-D278ABFB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FE932-C33A-30DC-DED7-3A6DD2E7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870CA-1669-E59C-E072-CF2CF690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4DF87-9387-9801-1DBC-90F97BBF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7C2CF-C451-7231-C793-CA0484BD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1742E-B048-20FE-5494-52F3DF79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F80E-FB6C-FA25-12C9-13DB5449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5211-898B-FE54-AC39-93BCF066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2DC57-92A0-4369-E69C-84BD517D4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23FDB-1822-EE69-B488-8FD0A7AA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C423-2235-A993-362B-57EB2FBB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5007-9889-E1F7-84A3-EAE27D35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2081-8EF6-C67D-073D-5B491525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66F26-7AB9-8AFB-A266-245C78B97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B6659-82D8-E54D-09D1-BABDE319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D2B82-011D-8558-1589-44B530DD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172B8-29E3-8C5B-C8B8-C67F58F9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D9C49-17CE-9332-BBC7-903593CC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30794-7A12-4990-9D5D-03965C75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7DA5A-B19C-81E6-BDAB-24616927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AE112-BCC4-45D3-7E45-8DF7CC244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50DB-9292-D647-AC9E-CCFAD6BAD947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9C92C-2DDE-A051-457B-06DB82720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DF39-2199-1A6D-E570-EF53E09A5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ss1.org/tools-for-your-journey/" TargetMode="External"/><Relationship Id="rId2" Type="http://schemas.openxmlformats.org/officeDocument/2006/relationships/hyperlink" Target="https://www.crown.org/money-map-downl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mseysolutions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rumpled paper&#10;&#10;Description automatically generated">
            <a:extLst>
              <a:ext uri="{FF2B5EF4-FFF2-40B4-BE49-F238E27FC236}">
                <a16:creationId xmlns:a16="http://schemas.microsoft.com/office/drawing/2014/main" id="{1F6ACF4A-46DD-86F5-2F68-00A88574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060AF26-0B90-5B09-270F-49517A14E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5985"/>
            <a:ext cx="9144000" cy="24215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20231126</a:t>
            </a:r>
          </a:p>
          <a:p>
            <a:r>
              <a:rPr lang="en-US" dirty="0"/>
              <a:t>THE LOVE OF MONEY</a:t>
            </a:r>
            <a:endParaRPr lang="en-US" i="1" dirty="0"/>
          </a:p>
        </p:txBody>
      </p:sp>
      <p:pic>
        <p:nvPicPr>
          <p:cNvPr id="10" name="Picture 9" descr="A heart shaped post it notes&#10;&#10;Description automatically generated">
            <a:extLst>
              <a:ext uri="{FF2B5EF4-FFF2-40B4-BE49-F238E27FC236}">
                <a16:creationId xmlns:a16="http://schemas.microsoft.com/office/drawing/2014/main" id="{53C71E37-00A0-2166-9560-CBD1534C9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86" y="506979"/>
            <a:ext cx="5217825" cy="48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A49A-CA61-3B66-6023-AA7408F6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74320"/>
            <a:ext cx="12077700" cy="64236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verse 6 we read, “But godliness with contentment is great gain.” 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this mean?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might it look like for us to practice this?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vs. 7-8 again.  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these verses teach us about the temporary reality of “stuff”?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9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BD71-049A-E004-DFCF-CF3C6C62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57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vs. 9 again.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this verse Paul warns us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the “trap” of wanting to become rich. 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this desire a trap?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verse 10 Paul says,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the love of money is the root of all evil.”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Paul mean be this?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37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3803E-34F7-45C5-A4DC-DF6873D2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"/>
            <a:ext cx="11738610" cy="65036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BECOMING RICH IN CHRIST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Command those who are rich in this present world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 to be arrogant nor to put their hope in wealth,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is so uncertain, but to put their hope in God,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richly provides us with everything for our enjoyment. </a:t>
            </a: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Command them to do good,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be rich in good deeds,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to be generous and willing to share. </a:t>
            </a: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this way they will lay up treasure for themselves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a firm foundation for the coming age,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 that they may take hold of the life that is truly life.   </a:t>
            </a:r>
          </a:p>
          <a:p>
            <a:pPr marL="0" indent="0" algn="ctr">
              <a:buNone/>
            </a:pPr>
            <a:r>
              <a:rPr lang="en-CA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Timothy 6:17-19 NIV</a:t>
            </a:r>
            <a:endParaRPr lang="en-CA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4FA3-4033-8F1F-11B3-7996FF77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" y="182880"/>
            <a:ext cx="11784330" cy="62636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vs. 17 again. 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know if we’re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putting our hope in wealth or in God?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vs. 18 again.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how Paul tells us we can be rich in Christ. 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helps you cultivate these habits?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vs. 19 again. 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says that as we practice the habits of good deeds and generosity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“lay up treasure … as a firm foundation for the coming age.”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this mean?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E732-1AD2-F898-6FEE-EA45B448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960120"/>
            <a:ext cx="11521440" cy="52168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next step do you sense God calling you to take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it comes to your money?   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are some examples: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 budget – track my spending to know where my money is going.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 a giving goal – determine an amount I would like to give to others.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 down debt – calculate what I owe and plan how to pay it off.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Read a book about biblical stewardship – to understand more.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5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5C594-983C-3E24-7AC1-1A09530A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0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Book Recommends: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New Money Mindset – Brad Hewitt and James Moline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Money Counts – Howard Dayton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Total Money Makeover – Dave Ramsey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0674-F318-F434-8C10-AC9D27E4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377190"/>
            <a:ext cx="11852910" cy="6115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Online Resources: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Money Map – </a:t>
            </a:r>
            <a:r>
              <a:rPr lang="en-CA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https://www.crown.org/money-map-download/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Budgeting sheets and more </a:t>
            </a:r>
            <a:r>
              <a:rPr lang="en-C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https://compass1.org/tools-for-your-journey/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Financial training and tools </a:t>
            </a:r>
            <a:r>
              <a:rPr lang="en-CA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https://www.ramseysolutions.com/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2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E636-B28E-406B-C324-D33FFB72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20040"/>
            <a:ext cx="10953750" cy="6320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b="1" u="sng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b="1" u="sng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PRAYER: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Spend some time thanking God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what he has given you in Jesus.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Ask him to guide you to be rich in good deeds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generous toward others.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43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00AD-54D7-CDC1-5F7D-7713F3C4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" y="148590"/>
            <a:ext cx="12012930" cy="65493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Welcome back to our series, You Are What You Love.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Today’s study is called – The Love of Money.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Money can have a powerful draw on our heart. 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why Jesus taught about money more than faith and prayer combined.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Eleven out of the 40 parables Jesus taught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entirely or in part focused on money. 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example, Jesus taught that no one can serve two masters.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cannot serve God and Money.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Rather than allowing our hearts to be pulled toward the love of money,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gives us practices like generosity and giving to grow our love for him.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we are set free from the love of money,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are free to love God with the material goods he has entrusted to us.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9B829-8F11-D0E7-3290-430FCC07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148590"/>
            <a:ext cx="11292840" cy="6617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I Had a Million Dollars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is a song called, If I Had a Million Dollars.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lyrics of the song are about someone who is in love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expresses what they would do for the other person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“if I had a million dollars”. 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about you?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 you think you would do over the next year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suddenly had a million bucks?  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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en-C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 your story with the group!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0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98E9-610B-CCC8-3CFA-A341F0DA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422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4D4D4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LOVE OF 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MONEY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Money can have a powerful shaping influence in or lives 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Money can shape our hearts in ways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focus us on living for money and serving money.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44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7589-41DF-A808-EAB3-D8A075BDB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794"/>
            <a:ext cx="10515600" cy="4906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"Whoever loves money never has enough;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whoever loves wealth is never satisfied with their income.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too is meaningless."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Ecclesiastes 5:10 NIV. 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this tell us about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shaping power money can have on our heart?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7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0EF1-C198-7D72-9E90-EBB08C50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10"/>
            <a:ext cx="10515600" cy="6526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b="1" baseline="30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"Keep your life free from love of money,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be content with what you have,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he has said, 'I will never leave you nor forsake you.’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we can confidently say,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'The Lord is my helper;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not fear; what can man do to me?'"  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Hebrews 13:5-6 NIV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of the ways money can shape our hearts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by making us discontent with what we have.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B244-7452-023F-56F9-F7B6CD4F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902970"/>
            <a:ext cx="11955780" cy="5273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18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800" b="1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is discontentment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such a powerful influence on our hearts?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we keep our life free from the love of money?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D06D-169D-18DC-1930-04EAF353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128394"/>
            <a:ext cx="10919460" cy="4860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CHOOSING CONTENTMENT OVER MONEY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to being free from the love of money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to choose the contentment Jesus offers.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999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F9C6-F779-BB8F-FCFB-6D0D272B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8620"/>
            <a:ext cx="11963400" cy="61379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sz="3200" b="1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godliness with contentment is great gain. </a:t>
            </a: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we brought nothing into the world,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we can take nothing out of it. </a:t>
            </a: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if we have food and clothing, we will be content with that. </a:t>
            </a: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Those who want to get rich fall into temptation and a trap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into many foolish and harmful desires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plunge people into ruin and destruction. </a:t>
            </a: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the love of money is a root of all kinds of evil.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 people, eager for money,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have wandered from the faith and pierced themselves with many griefs.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1480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Timothy 6:6-10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1027</Words>
  <Application>Microsoft Macintosh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Jeff Austen</cp:lastModifiedBy>
  <cp:revision>17</cp:revision>
  <dcterms:created xsi:type="dcterms:W3CDTF">2023-11-06T16:34:59Z</dcterms:created>
  <dcterms:modified xsi:type="dcterms:W3CDTF">2023-11-21T16:30:20Z</dcterms:modified>
</cp:coreProperties>
</file>