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27"/>
  </p:normalViewPr>
  <p:slideViewPr>
    <p:cSldViewPr snapToGrid="0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5354-4ACF-9D80-201D-729688D1C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7EB44-8B2F-455C-A4CB-0F2F3BC00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3382-FAD8-E8CB-1C2D-F2FCA578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5A1E-C83B-B3A4-9FD7-67165C14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CE9-B587-E813-F284-9FD871FC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B0E8-CA8E-1F8F-6340-DF564DDB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2A51-BB7A-0657-5334-2DEEA7C4B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75C15-717D-1C1F-D1F2-174E5233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45872-905D-77B6-7409-1F437803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7F23C-6052-426C-33B1-C65EB837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AE3451-B58C-A353-9E8E-DBF0DB1DB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3CA4F-3AC0-B15F-3AE6-C636AF1A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DEFB-0668-CA54-DF1A-28F1EAC4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DB464-42DF-67D9-3167-28B3756D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68AF5-9255-0BE7-00FC-7905BE46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22F2-3D8F-2F87-4288-AE924B0E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A601-AB0A-C10E-DA2B-D3B64D1AF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FF4EC-1412-B72C-EC33-F79EB536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10198-EFBE-D374-A054-B57AE9AA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63064-8DB5-CFAF-C230-780E5F88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1D1B-42F2-175A-8C3E-D647BED5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2CF58-6A95-C144-B4B7-B012987D3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45F22-B09A-7209-4539-5BD0C92E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B53C-E576-55D7-20D7-2BC5F575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F46A8-0190-E03B-6115-ACDC390D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7CB6-E04F-1F50-A0B0-3553281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CB22-89C2-BC8D-BCDC-F94C28662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D7451-ECC8-7824-5D95-F7D1D144F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62552-96DB-FC95-A513-0AE59CF8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472EA-E72F-F4C4-3719-E5D1322D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38616-701D-D2DC-D304-804B2F1A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B495-4A09-CF16-09E2-47F9010D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54E66-0394-F525-66C0-CCB56008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C6F6C-04DA-0871-72EB-B55E9EA9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0D0B1-CABB-24E9-4383-FAF1D4551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74D27-F5F2-2F2B-B621-1CC210491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00473-6613-D03C-3A15-D66D1570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291AC-6AF7-B917-288A-52BEB306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A55C8-0B9C-DB1D-00FF-831BF5D6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7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194F-5530-D376-6FBA-1A9471D0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92639-81D0-A79D-0FC7-D278ABFB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FE932-C33A-30DC-DED7-3A6DD2E7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870CA-1669-E59C-E072-CF2CF690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4DF87-9387-9801-1DBC-90F97BBF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7C2CF-C451-7231-C793-CA0484BD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1742E-B048-20FE-5494-52F3DF79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F80E-FB6C-FA25-12C9-13DB5449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5211-898B-FE54-AC39-93BCF066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2DC57-92A0-4369-E69C-84BD517D4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23FDB-1822-EE69-B488-8FD0A7AA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5C423-2235-A993-362B-57EB2FBB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35007-9889-E1F7-84A3-EAE27D35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2081-8EF6-C67D-073D-5B491525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66F26-7AB9-8AFB-A266-245C78B97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B6659-82D8-E54D-09D1-BABDE319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D2B82-011D-8558-1589-44B530DD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172B8-29E3-8C5B-C8B8-C67F58F9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D9C49-17CE-9332-BBC7-903593CC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30794-7A12-4990-9D5D-03965C75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7DA5A-B19C-81E6-BDAB-246169278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AE112-BCC4-45D3-7E45-8DF7CC244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50DB-9292-D647-AC9E-CCFAD6BAD9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9C92C-2DDE-A051-457B-06DB82720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DF39-2199-1A6D-E570-EF53E09A5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Psalm+100&amp;version=NLT#fen-NLT-15488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rumpled paper&#10;&#10;Description automatically generated">
            <a:extLst>
              <a:ext uri="{FF2B5EF4-FFF2-40B4-BE49-F238E27FC236}">
                <a16:creationId xmlns:a16="http://schemas.microsoft.com/office/drawing/2014/main" id="{1F6ACF4A-46DD-86F5-2F68-00A88574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060AF26-0B90-5B09-270F-49517A14E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05985"/>
            <a:ext cx="9144000" cy="24215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20231119</a:t>
            </a:r>
          </a:p>
          <a:p>
            <a:r>
              <a:rPr lang="en-US" dirty="0"/>
              <a:t>THE PRACTICE OF MEETING TOGETHER</a:t>
            </a:r>
            <a:endParaRPr lang="en-US" i="1" dirty="0"/>
          </a:p>
        </p:txBody>
      </p:sp>
      <p:pic>
        <p:nvPicPr>
          <p:cNvPr id="10" name="Picture 9" descr="A heart shaped post it notes&#10;&#10;Description automatically generated">
            <a:extLst>
              <a:ext uri="{FF2B5EF4-FFF2-40B4-BE49-F238E27FC236}">
                <a16:creationId xmlns:a16="http://schemas.microsoft.com/office/drawing/2014/main" id="{53C71E37-00A0-2166-9560-CBD1534C9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086" y="506979"/>
            <a:ext cx="5217825" cy="48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1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7A49A-CA61-3B66-6023-AA7408F6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601450" cy="642366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READ:   Daniel 1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story of Daniel and his friends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an example of resisting cultural pressures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devotion to God.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verse 8, we read,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“But Daniel resolved not to defile himself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the royal food and wine,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he asked the chief official for permission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 to defile himself this way.”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is Daniel’s life an example of counter-formation?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9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BD71-049A-E004-DFCF-CF3C6C62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9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WORSHIP AS REORIENTATION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Regularly gathering together for worship is a practice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God can use in our lives to reorient our hearts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him and help us agree with his way and will for our lives.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737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3803E-34F7-45C5-A4DC-DF6873D2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685800"/>
            <a:ext cx="11068050" cy="5737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"Come, let us bow down in worship,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 us kneel before the Lord our Maker.” 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Psalm 95:6  NIV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does this Psalm invite us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be reoriented in our worship?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7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4FA3-4033-8F1F-11B3-7996FF77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/>
          <a:lstStyle/>
          <a:p>
            <a:pPr marL="0" indent="0" algn="ctr">
              <a:buNone/>
            </a:pP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 gather for worship,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to come with expectant hearts,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God to meet us as we open our hearts to him.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back to your times of gathering with others to worship.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obstacles to God’s reorienting work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you experienced in those times?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E732-1AD2-F898-6FEE-EA45B448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216843"/>
          </a:xfrm>
        </p:spPr>
        <p:txBody>
          <a:bodyPr/>
          <a:lstStyle/>
          <a:p>
            <a:pPr marL="0" indent="0" algn="ctr">
              <a:buNone/>
            </a:pP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READ:   John 4:21-24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this passage we read a conversation Jesus has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a Samaritan woman about the essence of worship. 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Jesus tell us about true worship?   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might this inform our worship gatherings today?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5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5C594-983C-3E24-7AC1-1A09530A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0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the Lord your God with all your heart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with all your soul and with all your mind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with all your strength. 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 12:30 NIV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is loving God central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the power of corporate worship?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1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0674-F318-F434-8C10-AC9D27E4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377190"/>
            <a:ext cx="11567160" cy="61150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3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PREPARING YOUR HEART FOR WORSHIP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 gather with others for worship,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heart attitude/posture matters.    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are four heart postures that can help us experience God in worship.     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group, think together about what you might do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prepare your heart in each of these areas. 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 with an </a:t>
            </a: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expectant heart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 with a </a:t>
            </a: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humble 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heart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 with an </a:t>
            </a: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 heart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 with a </a:t>
            </a: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thankful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heart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2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FE636-B28E-406B-C324-D33FFB72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20040"/>
            <a:ext cx="10953750" cy="63207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Read Psalm 100 out loud together as a group,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then spend some time thanking God for this practice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has given us of meeting together. 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Ask him to give you a heart ready to worship well!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ts val="1800"/>
              </a:lnSpc>
              <a:spcBef>
                <a:spcPts val="1200"/>
              </a:spcBef>
              <a:spcAft>
                <a:spcPts val="750"/>
              </a:spcAft>
              <a:buNone/>
            </a:pPr>
            <a:r>
              <a:rPr lang="en-C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psalm of thanksgiving.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Shout with joy to the </a:t>
            </a:r>
            <a:r>
              <a:rPr lang="en-CA" sz="32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all the earth!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Worship the </a:t>
            </a:r>
            <a:r>
              <a:rPr lang="en-CA" sz="32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with gladness.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Come before him, singing with joy.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Acknowledge that the </a:t>
            </a:r>
            <a:r>
              <a:rPr lang="en-CA" sz="32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is God!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He made us, and we are his.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en-CA" sz="3200" baseline="3000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 tooltip="See footnote a"/>
              </a:rPr>
              <a:t>a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We are his people, the sheep of his pasture.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Enter his gates with thanksgiving;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go into his courts with praise.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Give thanks to him and praise his name.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the </a:t>
            </a:r>
            <a:r>
              <a:rPr lang="en-CA" sz="32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is good.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His unfailing love continues forever,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and his faithfulness continues to each generation.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00AD-54D7-CDC1-5F7D-7713F3C4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" y="354330"/>
            <a:ext cx="11772900" cy="59664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Welcome back to our series, You Are What You Love.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hearts are like magnets that pull us toward a desired end or outcome.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God has designed our hearts to be fully satisfied in him.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key way that God orients our hearts toward him (or back toward him)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in our practice of meeting together to worship him.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Corporate worship (Sunday church gatherings for example)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a place where God can recalibrate our hearts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away from a love of things in this world and back to him.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have a role to play in this as well.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we come together to worship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should come expectant and looking to offer  worship to God.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goal of today’s study is to grow our understanding of the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purpose of corporate worship and to intentionally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prepare our hearts to participate fully in what God wants to do in us as we gather.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3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9B829-8F11-D0E7-3290-430FCC07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148590"/>
            <a:ext cx="11292840" cy="66179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3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Church Experience Growing Up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family attended church together regularly when I was a kid.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early memories of church are of sitting and standing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my family in a church pew,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listening to a sermon and singing from a hymnal.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While some of these experiences seemed a little boring to me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a young boy, I have many good memories of church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those early days, and several of the hymns we regularly sang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still embedded deep in my heart today. 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about you?    What was your church experience like growing up?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Maybe your family rarely or never attended church.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that is your story, what was your impression of church?    </a:t>
            </a:r>
          </a:p>
          <a:p>
            <a:pPr marL="0" indent="0" algn="ctr">
              <a:buNone/>
            </a:pPr>
            <a:r>
              <a:rPr lang="en-C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Share your story with the group. </a:t>
            </a: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0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F98E9-610B-CCC8-3CFA-A341F0DA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380"/>
            <a:ext cx="10515600" cy="5422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CHURCH?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of us has a unique story when it comes to church.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Our story often informs why we attend church.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God has a wonderful plan for us in the experience of church.   He wants to </a:t>
            </a: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our heart and </a:t>
            </a: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retrain 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heart.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His plan should inform why we would make a commitment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prioritize gathering together for worship.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7589-41DF-A808-EAB3-D8A075BDB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Imagine you are having dinner with friends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are not church attenders.    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them asks you, “So, why do you go to church?”    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would you tell them?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7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0EF1-C198-7D72-9E90-EBB08C50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340"/>
            <a:ext cx="10515600" cy="6263639"/>
          </a:xfrm>
        </p:spPr>
        <p:txBody>
          <a:bodyPr/>
          <a:lstStyle/>
          <a:p>
            <a:pPr marL="0" indent="0">
              <a:buNone/>
            </a:pPr>
            <a:endParaRPr lang="en-CA" b="1" baseline="30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Worship is the arena in which God recalibrates our hearts,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reforms our desires, and </a:t>
            </a:r>
            <a:r>
              <a:rPr lang="en-CA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rehabituates</a:t>
            </a: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our loves.  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Worship isn’t just something we do;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where God does something </a:t>
            </a:r>
            <a:r>
              <a:rPr lang="en-CA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us.   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Worship is the heart of discipleship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because it is the gymnasium in which God retrains our hearts.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0" indent="0" algn="ctr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James K.A. Smith </a:t>
            </a:r>
            <a:r>
              <a:rPr lang="en-CA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Are What You Love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b="1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 you think of this idea?    </a:t>
            </a:r>
          </a:p>
          <a:p>
            <a:pPr marL="0" indent="0" algn="ctr">
              <a:buNone/>
            </a:pPr>
            <a:r>
              <a:rPr lang="en-CA" b="1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might this definition help inform </a:t>
            </a:r>
            <a:r>
              <a:rPr lang="en-CA" b="1" i="1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</a:t>
            </a:r>
            <a:r>
              <a:rPr lang="en-CA" b="1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you go to church?</a:t>
            </a:r>
            <a:r>
              <a:rPr lang="en-CA" dirty="0">
                <a:effectLst/>
              </a:rPr>
              <a:t> 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3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B244-7452-023F-56F9-F7B6CD4F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902970"/>
            <a:ext cx="11955780" cy="5273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WORSHIP AS COUNTER FORMATION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Often our hearts are formed in ways that orient us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 course from God’s plan for lives.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cultural liturgies that call for our devotion and love.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 cultural liturgies have a powerful shaping influence in our lives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because they orient our heart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often in ways move us off course from God.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God uses worship as a counter formation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re-orient our hearts toward Him. 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D06D-169D-18DC-1930-04EAF353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1128394"/>
            <a:ext cx="10919460" cy="4860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“Cultural/secular liturgies” is a unique phrase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we’ve been using in this series.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this phrase mean?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9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F9C6-F779-BB8F-FCFB-6D0D272B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"In the same way, count yourselves dead to sin</a:t>
            </a: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but alive to God in Christ Jesus."  </a:t>
            </a:r>
          </a:p>
          <a:p>
            <a:pPr marL="0" lvl="0" indent="0" algn="ctr">
              <a:buNone/>
            </a:pPr>
            <a:r>
              <a:rPr lang="en-CA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Romans 6:11 NIV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might God use worship to help us count ourselves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“dead” to the liturgies of our culture, and “alive” to God?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1164</Words>
  <Application>Microsoft Macintosh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Jeff Austen</cp:lastModifiedBy>
  <cp:revision>14</cp:revision>
  <dcterms:created xsi:type="dcterms:W3CDTF">2023-11-06T16:34:59Z</dcterms:created>
  <dcterms:modified xsi:type="dcterms:W3CDTF">2023-11-15T14:29:20Z</dcterms:modified>
</cp:coreProperties>
</file>