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08B6-FB09-C44D-8B32-744DDA8F9EAA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4051-E11A-AC41-870C-FDA665B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F4051-E11A-AC41-870C-FDA665BE8F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C45B-C98F-6F78-AF6A-285C80F89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860D-FBC2-109A-C097-3B3EAB18D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0DB71-8BB4-833A-B16D-FAE4120B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9443-FF58-EFFC-407A-B21344F1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4452-B662-F5B8-F8ED-AAB52425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DBC-1C32-C33B-4F5E-BA2B6B42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8EE2D-4D5C-BDBC-2910-D3065575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FAA4-A32A-D992-2AB2-DD62D716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3031-1CC6-5BAA-ED15-6A0888C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688C-D4FF-DA7A-F1AC-FA02A1EB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99CFA-FDBD-14B9-D470-9B2E4A44C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4B1F-9E78-9878-E1F8-A127AD37F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C5AD7-9434-2A33-AAE7-3690A936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41FD-6FBE-0B54-C709-6591F398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F83C-6BA5-F4BB-8538-9F1AB914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854B-3BDF-4167-8C12-65273D2C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4E44-68BC-FFA6-6A80-D3816AA2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732A-D98C-93F5-355E-B33C415F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4DE8D-C4A9-8A81-D7B2-D6D51E00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E911-B56F-26E3-B1A9-66F3D9D8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83C5-0D50-BAB0-7498-E3539632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50260-A858-0083-1C6F-EF84E878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3BE92-8BA7-A33E-E0C8-EB90EE47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EBCAF-E121-DACF-3003-409E2E95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0D30-C0EA-0EB8-C3F3-22C2BDF3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B5A1-AE27-FAC5-62EF-61A9F87F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FE69-6F88-97F1-E399-BEBF50489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D8450-6C16-600E-E47A-D0850F38B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EA3B4-F3A2-CB70-9689-AB9A96F2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A099F-BEB7-EB2F-5408-0D7A05DD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2E56-1A4D-7017-615D-7063ED6D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462D-58B0-D212-FD44-CEDE54FA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42579-C0A5-3B52-FE1C-B9CD8745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D66C8-AC7F-CFFD-2928-5862D54CA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43A0D-6D0E-1190-02D4-961840A20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2922B-578E-8F8E-3035-1BE54793D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12BD-C598-1E02-B16E-78E7B53D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C72D4-F249-CA78-F39C-8B71F0A1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8420E-DD77-9419-7E88-2D733C82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A2E1-340E-D1D2-33E2-288D6401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E5AF5-1558-1005-F8F2-AA4B038D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6B7A7-53C1-44A2-132C-F7C264C1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35F79-B607-05F6-6A01-CC0841A1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08B9B-1E83-CD91-9348-B9B7696F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47D2-B826-E801-7B40-1FD6E564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9760-7B62-C186-EED4-0627BA77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C60-4A1C-AE0F-0722-B3C3A1F8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BBE6-6823-AA0C-F201-97C46E7F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25836-E6CF-94F9-2F51-04E6624F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90E95-8D0F-526D-F032-1A8B5E3C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BE21B-E8DC-7DB8-5F9D-2F1E3054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1C29-7AD2-C0C1-A3D8-1387B11C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CAEA-C2FD-30D0-4191-C05973F1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1684B-0821-EF95-EEB5-60B02AACD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494A8-23A5-BB17-DB1D-BB8E09C7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B53B-6F61-EDD0-0CD0-03DDD58E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CEB1E-CCDC-FFFF-BE2B-86D93F8A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FE20A-2428-2DCA-D4B5-B5CBFCA5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A6AF8-CE81-B45F-77ED-8B7A736B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2D025-5BAE-EC6D-B2F8-FA565FEE8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897A-2A14-2CB2-6D54-22B2D570C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3733-4827-F840-9E8A-6343DF7FDD1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1D516-CAEF-73A1-5C22-6FD6C0AE1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B2BF-39C1-E245-3E5C-5654044A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rumpled paper&#10;&#10;Description automatically generated">
            <a:extLst>
              <a:ext uri="{FF2B5EF4-FFF2-40B4-BE49-F238E27FC236}">
                <a16:creationId xmlns:a16="http://schemas.microsoft.com/office/drawing/2014/main" id="{34EF105B-A046-6BFA-2EBF-3DFE1B07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4973" cy="69159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0201946-167C-5FB4-72C1-F6F933AC3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0935"/>
            <a:ext cx="9144000" cy="1655762"/>
          </a:xfrm>
        </p:spPr>
        <p:txBody>
          <a:bodyPr/>
          <a:lstStyle/>
          <a:p>
            <a:r>
              <a:rPr lang="en-US" sz="4000" dirty="0"/>
              <a:t>You Might Not Love What You Think</a:t>
            </a:r>
          </a:p>
          <a:p>
            <a:r>
              <a:rPr lang="en-US" dirty="0"/>
              <a:t>20231105</a:t>
            </a:r>
          </a:p>
        </p:txBody>
      </p:sp>
      <p:pic>
        <p:nvPicPr>
          <p:cNvPr id="11" name="Picture 10" descr="A heart shaped post it notes&#10;&#10;Description automatically generated">
            <a:extLst>
              <a:ext uri="{FF2B5EF4-FFF2-40B4-BE49-F238E27FC236}">
                <a16:creationId xmlns:a16="http://schemas.microsoft.com/office/drawing/2014/main" id="{A81C89B3-68FE-FC49-F47A-4C78C7B2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87" y="737610"/>
            <a:ext cx="4625826" cy="42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F8C2-78E8-8D3B-CBA2-9BFA6F05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546194"/>
            <a:ext cx="12045696" cy="489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verse 15 Jesus says to the crowd,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“Watch out!   Be on your guard against all kinds of greed;” </a:t>
            </a:r>
          </a:p>
          <a:p>
            <a:pPr marL="457200"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it look like to </a:t>
            </a:r>
          </a:p>
          <a:p>
            <a:pPr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 on guard against all kinds of greed”?</a:t>
            </a:r>
          </a:p>
          <a:p>
            <a:pPr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says, “ … life does not consist in the abundance of possessions.”  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principle for here for us today?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7B77-8787-B415-396C-BEEA7E41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472"/>
            <a:ext cx="10515600" cy="49377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ends the parable by saying – </a:t>
            </a:r>
          </a:p>
          <a:p>
            <a:pPr marL="0" lv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“This is how it will be with whoever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stores up things for themselves but is not rich toward God.”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it mean to be rich toward God?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24E0-089A-B01F-125B-EAE00BC1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42745"/>
            <a:ext cx="11000232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ends the parable by saying – </a:t>
            </a:r>
          </a:p>
          <a:p>
            <a:pPr marL="0" lv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“This is how it will be with whoever stores up things for themselves but is not rich toward God.”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it mean to be rich toward God?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C1D8-6CC7-291D-DF3B-BC94DB40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6169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u="sng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Invitation – The Parables of Hidden Treasure and the Pearl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READ:  Matthew 13:44-46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44 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kingdom of heaven is like treasure hidden in a field. When a man found it, he hid it again, and then in his joy went and sold all he had and bought that field.”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45 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“Again, the kingdom of heaven is like a merchant looking for fine pearls. </a:t>
            </a: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46 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he found one of great value, he went away and sold everything he had and bought it.”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0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D424-808F-7345-424A-C5BC6AAA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96"/>
            <a:ext cx="10515600" cy="638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of Jesus’ teachings begin with these words,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kingdom of heaven is like …”.   </a:t>
            </a:r>
          </a:p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think Jesus focused so much of his teaching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kingdom of heaven?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07AE-BEB1-AF74-94FD-0A2B0F56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34"/>
            <a:ext cx="10515600" cy="4835843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both parables, the one who finds the treasure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sells all their possessions to acquire what they had found.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would Jesus frame the parables in this way?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5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CCB1-F7DD-5C8F-D682-40A9A4E8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that the kingdom of God is blessed?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have you experienced God’s blessing recently?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BF8A-0D4F-6C8C-B47C-CD759835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825625"/>
            <a:ext cx="11643360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these parables speak to us about our “telos”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that vision of the good life that we strive toward?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6F95-4732-F3DA-6475-D2D206FB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0"/>
            <a:ext cx="1183843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CA" sz="3200" kern="0" dirty="0">
              <a:solidFill>
                <a:srgbClr val="212121"/>
              </a:solidFill>
              <a:effectLst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One way we can cultivate our heart’s orientation toward God’s </a:t>
            </a:r>
          </a:p>
          <a:p>
            <a:pPr marL="0" lv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kingdom is through growing our gratitude </a:t>
            </a:r>
          </a:p>
          <a:p>
            <a:pPr marL="0" lv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for what He has given us.   This in turn fosters contentment.     </a:t>
            </a:r>
          </a:p>
          <a:p>
            <a:pPr marL="0" lv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1 Thessalonians 5:17-18 says, </a:t>
            </a:r>
          </a:p>
          <a:p>
            <a:pPr marL="0" lvl="0" indent="0" algn="ctr">
              <a:buNone/>
            </a:pPr>
            <a:r>
              <a:rPr lang="en-CA" sz="3200" b="1" kern="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17 </a:t>
            </a:r>
            <a:r>
              <a:rPr lang="en-CA" sz="3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pray continually, </a:t>
            </a:r>
            <a:r>
              <a:rPr lang="en-CA" sz="3200" b="1" kern="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18 </a:t>
            </a:r>
            <a:r>
              <a:rPr lang="en-CA" sz="3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give thanks in all circumstances; </a:t>
            </a:r>
          </a:p>
          <a:p>
            <a:pPr marL="0" lv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this is God’s will for you in Christ Jesus.”  NIV.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might the habit of gratitude grow our heart for God’s kingdom?</a:t>
            </a:r>
            <a:endParaRPr lang="en-CA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DD95B-0ADA-26E8-35BC-1F21D434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practical steps might you take to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push back against the pull of consumerism in your life?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7B52-169D-2164-E00D-45BDBEAA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80416"/>
            <a:ext cx="11387328" cy="6339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Welcome back to our </a:t>
            </a:r>
            <a:r>
              <a:rPr lang="en-CA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LifeGroup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study, You Are What You Love.    Today’s study is called “You Might Not Love What You Think”.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constantly being shaped by cultural liturgies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(rhythms, practices, rituals).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Everything from how we order stuff on Amazon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the design and experience of the mall are shaping us.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Rather than being shaped by our culture,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invites us to be shaped and formed by Him.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our </a:t>
            </a:r>
            <a:r>
              <a:rPr lang="en-CA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LifeGroup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study we’ll look at a warning from Jesus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the shaping influences of our culture.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We’ll also look at his invitation to devote ourselves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his shaping influence in our lives, the kingdom of heaven.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9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EF7A-8E11-A610-2F85-BB88A493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key takeaway for you from this week’s study?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7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2C8F-47F2-1B20-04DF-F08585CC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4" y="719328"/>
            <a:ext cx="11594592" cy="565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God for his kingdom!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is King of your heart, and his kingdom will endure forever.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him for providing all you need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he is your loving heavenly Father.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8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EADA-1DF5-3D1C-FD68-CA032951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880"/>
            <a:ext cx="11253216" cy="648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CA" sz="3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I Could Save Just One Thing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You’ve heard of the scenario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(hopefully you’ll never experience it)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your house ablaze with fire.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Everyone (people and pets) is safely out of the house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now you have opportunity to grab just one thing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rescue from the flames. 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would you take with you?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would it be the one thing you would prioritize to save</a:t>
            </a: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   </a:t>
            </a:r>
          </a:p>
          <a:p>
            <a:pPr marL="0" indent="0" algn="ctr">
              <a:buNone/>
            </a:pP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your story with the group.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5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596E-B11E-F066-7B4F-20B1B409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“How do we learn to be consumerists? Not because someone comes along and offers an argument for why stuff will make me happy. I don’t think my way into consumerism. Rather, I’m covertly conscripted into a way of life because I have been formed by cultural practices that are nothing less than secular liturgies. My loves have been automated by rituals I didn’t even realize were liturgies. These tangible, visceral, repeated practices carry a story about human flourishing that we learn in unconscious ways. These practices are loaded with their own teleological orientation toward a particular vision of the good life, a rival version of the kingdom, and by our immersion in them we are—albeit unwittingly—being taught what and how to love.”</a:t>
            </a:r>
          </a:p>
          <a:p>
            <a:pPr marL="0" indent="0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						Smith, James K.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AD38-350B-1474-5203-3A3D5A8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488"/>
            <a:ext cx="10515600" cy="6230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James Smith’s insight in the previous quote,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drawing from Pete’s teaching this past Sunday,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define “cultural liturgies”?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5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C5F4-6567-9C6B-A205-0E333422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key questions we are wrestling with this week is,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“What are the things that I’m doing, doing to me?”   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week Pete drew our focus to consumerism and the habits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develop around acquisition and consumption of things.    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see these habits at work </a:t>
            </a:r>
          </a:p>
          <a:p>
            <a:pPr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shaping who we are in our western society?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0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BB44-2109-3FF6-094C-8547F6AF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621792"/>
            <a:ext cx="11594592" cy="5555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common “telos” (life direction/end point) for us is “the good life”.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might also define this as human flourishing.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you were to go to Conestoga Mall Saturday afternoon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ask people, “How would you define ‘the good life’?”  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think people would define it?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3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459C-F614-2F10-4DAE-03A2FD5B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4" y="1106297"/>
            <a:ext cx="1098804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JESUS’ TEACHING ON THE GOOD LIFE (HUMAN FLOURISHING)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His teaching, Jesus gives us a clear and compelling picture of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good life” (human flourishing).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rest of this study,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we’ll look at two parables Jesus taught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point us to his kingdom as the place where we will truly flourish.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3968-6219-46EA-3298-595ED6C7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Warning - The Parable of the Rich Fool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Luke 12:13-21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context of this parable?    </a:t>
            </a:r>
          </a:p>
          <a:p>
            <a:pPr algn="ctr"/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happens to lead Jesus to teach this parable?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0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12124</TotalTime>
  <Words>1107</Words>
  <Application>Microsoft Macintosh PowerPoint</Application>
  <PresentationFormat>Widescreen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WHAT YOU LOVE</dc:title>
  <dc:creator>Jeff Austen</dc:creator>
  <cp:lastModifiedBy>Hayley Martin</cp:lastModifiedBy>
  <cp:revision>15</cp:revision>
  <dcterms:created xsi:type="dcterms:W3CDTF">2023-10-12T13:30:19Z</dcterms:created>
  <dcterms:modified xsi:type="dcterms:W3CDTF">2023-11-01T18:51:57Z</dcterms:modified>
</cp:coreProperties>
</file>