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08B6-FB09-C44D-8B32-744DDA8F9EAA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4051-E11A-AC41-870C-FDA665BE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F4051-E11A-AC41-870C-FDA665BE8F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C45B-C98F-6F78-AF6A-285C80F89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860D-FBC2-109A-C097-3B3EAB18D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0DB71-8BB4-833A-B16D-FAE4120B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9443-FF58-EFFC-407A-B21344F1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4452-B662-F5B8-F8ED-AAB52425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DBC-1C32-C33B-4F5E-BA2B6B42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8EE2D-4D5C-BDBC-2910-D3065575F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FAA4-A32A-D992-2AB2-DD62D716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3031-1CC6-5BAA-ED15-6A0888C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688C-D4FF-DA7A-F1AC-FA02A1EB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99CFA-FDBD-14B9-D470-9B2E4A44C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4B1F-9E78-9878-E1F8-A127AD37F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C5AD7-9434-2A33-AAE7-3690A936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41FD-6FBE-0B54-C709-6591F398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F83C-6BA5-F4BB-8538-9F1AB914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854B-3BDF-4167-8C12-65273D2C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4E44-68BC-FFA6-6A80-D3816AA2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732A-D98C-93F5-355E-B33C415F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4DE8D-C4A9-8A81-D7B2-D6D51E00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E911-B56F-26E3-B1A9-66F3D9D8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83C5-0D50-BAB0-7498-E3539632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50260-A858-0083-1C6F-EF84E878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3BE92-8BA7-A33E-E0C8-EB90EE47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EBCAF-E121-DACF-3003-409E2E95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0D30-C0EA-0EB8-C3F3-22C2BDF3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B5A1-AE27-FAC5-62EF-61A9F87F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FE69-6F88-97F1-E399-BEBF50489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D8450-6C16-600E-E47A-D0850F38B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EA3B4-F3A2-CB70-9689-AB9A96F2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A099F-BEB7-EB2F-5408-0D7A05DD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2E56-1A4D-7017-615D-7063ED6D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462D-58B0-D212-FD44-CEDE54FA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42579-C0A5-3B52-FE1C-B9CD87451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D66C8-AC7F-CFFD-2928-5862D54CA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43A0D-6D0E-1190-02D4-961840A20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2922B-578E-8F8E-3035-1BE54793D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A12BD-C598-1E02-B16E-78E7B53D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C72D4-F249-CA78-F39C-8B71F0A1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8420E-DD77-9419-7E88-2D733C82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A2E1-340E-D1D2-33E2-288D6401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E5AF5-1558-1005-F8F2-AA4B038D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6B7A7-53C1-44A2-132C-F7C264C1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35F79-B607-05F6-6A01-CC0841A1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08B9B-1E83-CD91-9348-B9B7696F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47D2-B826-E801-7B40-1FD6E564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9760-7B62-C186-EED4-0627BA77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DC60-4A1C-AE0F-0722-B3C3A1F8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BBE6-6823-AA0C-F201-97C46E7F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25836-E6CF-94F9-2F51-04E6624F8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90E95-8D0F-526D-F032-1A8B5E3C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BE21B-E8DC-7DB8-5F9D-2F1E3054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1C29-7AD2-C0C1-A3D8-1387B11C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CAEA-C2FD-30D0-4191-C05973F1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1684B-0821-EF95-EEB5-60B02AACD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494A8-23A5-BB17-DB1D-BB8E09C7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B53B-6F61-EDD0-0CD0-03DDD58E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CEB1E-CCDC-FFFF-BE2B-86D93F8A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FE20A-2428-2DCA-D4B5-B5CBFCA5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A6AF8-CE81-B45F-77ED-8B7A736B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2D025-5BAE-EC6D-B2F8-FA565FEE8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897A-2A14-2CB2-6D54-22B2D570C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3733-4827-F840-9E8A-6343DF7FDD1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1D516-CAEF-73A1-5C22-6FD6C0AE1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B2BF-39C1-E245-3E5C-5654044A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DECC-71EC-1D4F-A9FE-A6C24512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tthew+13%3A33&amp;version=NIV#fen-NIV-23573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Revelation+21%3A4&amp;version=NIV#fen-NIV-31059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+6%3A8-15&amp;version=NIV#fen-NIV-23296b" TargetMode="External"/><Relationship Id="rId2" Type="http://schemas.openxmlformats.org/officeDocument/2006/relationships/hyperlink" Target="https://www.biblegateway.com/passage/?search=Matthew+6%3A8-15&amp;version=NIV#fen-NIV-23296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rumpled paper&#10;&#10;Description automatically generated">
            <a:extLst>
              <a:ext uri="{FF2B5EF4-FFF2-40B4-BE49-F238E27FC236}">
                <a16:creationId xmlns:a16="http://schemas.microsoft.com/office/drawing/2014/main" id="{BA589765-FCD1-CE20-2750-10B55829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0201946-167C-5FB4-72C1-F6F933AC3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048"/>
            <a:ext cx="9144000" cy="1655762"/>
          </a:xfrm>
        </p:spPr>
        <p:txBody>
          <a:bodyPr/>
          <a:lstStyle/>
          <a:p>
            <a:r>
              <a:rPr lang="en-US" sz="4000" dirty="0"/>
              <a:t>IN LOVE WITH THE ENDING</a:t>
            </a:r>
          </a:p>
          <a:p>
            <a:r>
              <a:rPr lang="en-US" dirty="0"/>
              <a:t>20231029</a:t>
            </a:r>
          </a:p>
        </p:txBody>
      </p:sp>
      <p:pic>
        <p:nvPicPr>
          <p:cNvPr id="9" name="Picture 8" descr="A heart shaped post it notes&#10;&#10;Description automatically generated">
            <a:extLst>
              <a:ext uri="{FF2B5EF4-FFF2-40B4-BE49-F238E27FC236}">
                <a16:creationId xmlns:a16="http://schemas.microsoft.com/office/drawing/2014/main" id="{82C965AC-4663-4A56-50C0-14355F0E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14" y="534190"/>
            <a:ext cx="4526972" cy="41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F8C2-78E8-8D3B-CBA2-9BFA6F05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825625"/>
            <a:ext cx="11460480" cy="4351338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that the kingdom of God is universal?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impact does being in this universal kingdom have in our lives?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7B77-8787-B415-396C-BEEA7E41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472"/>
            <a:ext cx="10515600" cy="4937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KINGDOM OF GOD IS </a:t>
            </a: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DYNAMIC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SzPts val="1100"/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Look up and READ:   Mark 4:26-32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33 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told them still another parable: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kingdom of heaven is like yeast that a woman took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mixed into about sixty pounds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See footnote a"/>
              </a:rPr>
              <a:t>a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of flour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until it worked all through the dough.”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Matthew 13:33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24E0-089A-B01F-125B-EAE00BC1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42745"/>
            <a:ext cx="11000232" cy="4351338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do you think Jesus would use parables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things like seed and yeast to describe the kingdom of God?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might these parables help you appreciate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God is at work in your life?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C1D8-6CC7-291D-DF3B-BC94DB40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616915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KINGDOM OF GOD IS </a:t>
            </a: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RIGHTEOUS</a:t>
            </a:r>
            <a:endParaRPr lang="en-CA" sz="3200" b="1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100"/>
              <a:buNone/>
            </a:pPr>
            <a:endParaRPr lang="en-CA" sz="32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“your kingdom come, your will be done,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earth as it is in heaven.”  </a:t>
            </a: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Matthew 6:10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“Of the greatness of his government and peace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will be no end.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will reign on David’s throne and over his kingdom,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establishing and upholding </a:t>
            </a:r>
            <a:r>
              <a:rPr lang="en-CA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itwith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justice and righteousness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that time on and forever.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zeal of the </a:t>
            </a:r>
            <a:r>
              <a:rPr lang="en-CA" sz="32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Almighty</a:t>
            </a:r>
            <a:r>
              <a:rPr lang="en-CA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accomplish this.”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Isaiah 9:7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0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D424-808F-7345-424A-C5BC6AAA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96"/>
            <a:ext cx="10515600" cy="638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would Jesus pray, “Your kingdom come …”?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this attribute of God’s kingdom (righteous)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it beautiful and attractive to us?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3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07AE-BEB1-AF74-94FD-0A2B0F56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34"/>
            <a:ext cx="10515600" cy="4835843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KINGDOM OF GOD IS</a:t>
            </a:r>
            <a:r>
              <a:rPr lang="en-C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BLESSED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SzPts val="1100"/>
              <a:buNone/>
            </a:pPr>
            <a:endParaRPr lang="en-CA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Look up and READ:   Matthew 5:3-12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will wipe every tear from their eyes.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will be no more death’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See footnote a"/>
              </a:rPr>
              <a:t>a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or mourning or crying or pain,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 old order of things has passed away.”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Revelation 21:4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5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CCB1-F7DD-5C8F-D682-40A9A4E8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that the kingdom of God is blessed?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have you experienced God’s blessing recently?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BF8A-0D4F-6C8C-B47C-CD759835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1825625"/>
            <a:ext cx="11643360" cy="4351338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back through the attributes of God’s kingdom we have studied.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you think about growing your love of God’s kingdom,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of these attributes is particularly significant for you?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might you focus in on this attribute of God’s kingdom this week?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6F95-4732-F3DA-6475-D2D206FB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0"/>
            <a:ext cx="11838432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kingdom we have been learning about today is ruled by a king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KING JESUS.     </a:t>
            </a:r>
          </a:p>
          <a:p>
            <a:pPr marL="0" indent="0" algn="ctr">
              <a:buNone/>
            </a:pP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Orienting our lives to love God’s kingdom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ultimately about growing our love and loyalty to our King. 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36 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said,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“My kingdom is not of this world.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it were, my servants would fight to prevent my arrest by the Jewish leaders.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now my kingdom is from another place.”  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37 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“You are a king, then!” said Pilate.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answered,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“You say that I am a king.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fact, the reason I was born and came into the world is to testify to the truth.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Everyone on the side of truth listens to me.”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John 18:36-37  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DD95B-0ADA-26E8-35BC-1F21D434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his trial before Pilate,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 talks about the kingdom of God and his role as king.  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would this have been so radical in Jesus’ time?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to you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love and follow Jesus as your King?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7B52-169D-2164-E00D-45BDBEAA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416"/>
            <a:ext cx="10515600" cy="63398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Welcome back to our </a:t>
            </a:r>
            <a:r>
              <a:rPr lang="en-CA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LifeGroup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study, You Are What You Love.    Today’s study is called </a:t>
            </a:r>
            <a:r>
              <a:rPr lang="en-CA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Love with the Ending.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Everyone is aiming at a believed or envisioned telos (fulfillment, goal, ultimate end).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followers of Jesus, we want to be aiming at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animated by Jesus’ vision of the good life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he calls life in the kingdom of God. 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life with God.  It’s the life we were created to live.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goal of this study is that we would be captured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a vision of the kingdom and its king. 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vision can help us cultivate our lives to grow our love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Jesus and his kingdom through the liturgies we live.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9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2C8F-47F2-1B20-04DF-F08585CC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4" y="719328"/>
            <a:ext cx="11594592" cy="56570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3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PRAY: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Pray this prayer out loud together as a group.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“‘Our Father in heaven,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hallowed be your name,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kingdom come,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will be done,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on earth as it is in heaven.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Give us today our daily bread.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forgive us our debts,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as we also have forgiven our debtors.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lead us not into temptation,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u="sng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See footnote a"/>
              </a:rPr>
              <a:t>a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b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but deliver us from the evil one.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CA" sz="3200" u="sng" baseline="3000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 tooltip="See footnote b"/>
              </a:rPr>
              <a:t>b</a:t>
            </a:r>
            <a:r>
              <a:rPr lang="en-CA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Matthew 6:9-13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8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EADA-1DF5-3D1C-FD68-CA032951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880"/>
            <a:ext cx="10927080" cy="648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Big Goal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I was a young adult I had a big goal.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big goal was to attend a Christian college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 I could get training in the Bible.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goal was realized in 1989 when I packed up my things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made the long drive from my home in London Ontario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Toccoa, Georgia to attend Toccoa Falls College!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How about you?    What big goal have you set in your life?     </a:t>
            </a:r>
          </a:p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did things go with achieving your goal?    </a:t>
            </a:r>
          </a:p>
          <a:p>
            <a:pPr marL="0" indent="0" algn="ctr">
              <a:buNone/>
            </a:pPr>
            <a:r>
              <a:rPr lang="en-CA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 your story with the group!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5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596E-B11E-F066-7B4F-20B1B409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liturgy, rhythm, routine, habit that we participate in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an implicit vision of flourishing built into it. 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other words, every liturgy has an end goal,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ultimate good built into it.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followers of Jesus, our big goal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to fall in love with the ending – the Kingdom of God.  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today’s study we’ll grow our love for God’s kingdom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getting to know the attributes of the kingdom of God. 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AD38-350B-1474-5203-3A3D5A8A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488"/>
            <a:ext cx="10515600" cy="62301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KINGDOM OF GOD IS </a:t>
            </a:r>
            <a:r>
              <a:rPr lang="en-CA" sz="32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ETERNAL</a:t>
            </a: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44 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“In the time of those kings, the God of heaven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set up a kingdom that will never be destroyed,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 will it be left to another people.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will crush all those kingdoms and bring them to an end,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it will itself endure forever.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Daniel 2:44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you will receive a rich welcome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 the eternal kingdom of our Lord and Savior Jesus Christ.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Peter 1:11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5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C5F4-6567-9C6B-A205-0E333422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endParaRPr lang="en-CA" sz="3200" dirty="0">
              <a:solidFill>
                <a:srgbClr val="21212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Why is it a big deal that the kingdom of God is eternal?</a:t>
            </a:r>
            <a:endParaRPr lang="en-CA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CA" sz="32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does this mean for you and me?</a:t>
            </a:r>
            <a:r>
              <a:rPr lang="en-CA" sz="3200" dirty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0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BB44-2109-3FF6-094C-8547F6AF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792"/>
            <a:ext cx="10515600" cy="555517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SzPts val="1100"/>
              <a:buNone/>
            </a:pPr>
            <a:r>
              <a:rPr lang="en-CA" sz="32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KINGDOM OF GOD IS </a:t>
            </a:r>
            <a:r>
              <a:rPr lang="en-CA" sz="32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</a:t>
            </a:r>
            <a:endParaRPr lang="en-CA" sz="32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Jesus said, “My kingdom is not of this world.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it were, my servants would fight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prevent my arrest by the Jewish leaders.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now my kingdom is from another place.”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John 18:36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the kingdom of God is not a matter of eating and drinking,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of righteousness, peace and joy in the Holy Spirit …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Romans 14:17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3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459C-F614-2F10-4DAE-03A2FD5B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the fact that Jesus’ kingdom is spiritual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it different from other kingdoms?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Romans 14:17 help us see </a:t>
            </a:r>
          </a:p>
          <a:p>
            <a:pPr marL="0" lvl="0" indent="0" algn="ctr">
              <a:buClr>
                <a:srgbClr val="000000"/>
              </a:buClr>
              <a:buNone/>
            </a:pPr>
            <a:r>
              <a:rPr lang="en-CA" sz="32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orient our lives toward this kingdom?</a:t>
            </a:r>
            <a:endParaRPr lang="en-C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3968-6219-46EA-3298-595ED6C7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KINGDOM OF GOD IS </a:t>
            </a:r>
            <a:r>
              <a:rPr lang="en-C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UNIVERSAL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 </a:t>
            </a:r>
            <a:r>
              <a:rPr lang="en-CA" sz="3200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has established his throne in heaven,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his kingdom rules over all.”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Psalm 103:19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C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he has rescued us from the dominion of darkness 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brought us into the kingdom of the Son he loves, </a:t>
            </a:r>
          </a:p>
          <a:p>
            <a:pPr marL="0" indent="0" algn="ctr">
              <a:buNone/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14 </a:t>
            </a: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whom we have redemption, the forgiveness of sins.”  </a:t>
            </a:r>
          </a:p>
          <a:p>
            <a:pPr marL="0" indent="0" algn="ctr">
              <a:buNone/>
            </a:pPr>
            <a:r>
              <a:rPr lang="en-CA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Colossians 1:13-14 NIV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0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1236</Words>
  <Application>Microsoft Macintosh PowerPoint</Application>
  <PresentationFormat>Widescreen</PresentationFormat>
  <Paragraphs>163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WHAT YOU LOVE</dc:title>
  <dc:creator>Jeff Austen</dc:creator>
  <cp:lastModifiedBy>Hayley Martin</cp:lastModifiedBy>
  <cp:revision>11</cp:revision>
  <dcterms:created xsi:type="dcterms:W3CDTF">2023-10-12T13:30:19Z</dcterms:created>
  <dcterms:modified xsi:type="dcterms:W3CDTF">2023-10-25T14:29:16Z</dcterms:modified>
</cp:coreProperties>
</file>