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8"/>
  </p:normalViewPr>
  <p:slideViewPr>
    <p:cSldViewPr snapToGrid="0">
      <p:cViewPr varScale="1">
        <p:scale>
          <a:sx n="105" d="100"/>
          <a:sy n="105" d="100"/>
        </p:scale>
        <p:origin x="84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4C45B-C98F-6F78-AF6A-285C80F897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F2860D-FBC2-109A-C097-3B3EAB18DA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0DB71-8BB4-833A-B16D-FAE4120B1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3733-4827-F840-9E8A-6343DF7FDD12}" type="datetimeFigureOut">
              <a:rPr lang="en-US" smtClean="0"/>
              <a:t>10/12/23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E79443-FF58-EFFC-407A-B21344F13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E24452-B662-F5B8-F8ED-AAB52425F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3DECC-71EC-1D4F-A9FE-A6C245121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235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3ADBC-1C32-C33B-4F5E-BA2B6B42B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E8EE2D-4D5C-BDBC-2910-D3065575F0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0BFAA4-A32A-D992-2AB2-DD62D7169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3733-4827-F840-9E8A-6343DF7FDD12}" type="datetimeFigureOut">
              <a:rPr lang="en-US" smtClean="0"/>
              <a:t>10/12/23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A63031-1CC6-5BAA-ED15-6A0888CD8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FC688C-D4FF-DA7A-F1AC-FA02A1EBF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3DECC-71EC-1D4F-A9FE-A6C245121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727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E99CFA-FDBD-14B9-D470-9B2E4A44C8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D34B1F-9E78-9878-E1F8-A127AD37F6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5C5AD7-9434-2A33-AAE7-3690A936F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3733-4827-F840-9E8A-6343DF7FDD12}" type="datetimeFigureOut">
              <a:rPr lang="en-US" smtClean="0"/>
              <a:t>10/12/23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641FD-6FBE-0B54-C709-6591F3988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BCF83C-6BA5-F4BB-8538-9F1AB9143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3DECC-71EC-1D4F-A9FE-A6C245121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478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4854B-3BDF-4167-8C12-65273D2C0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64E44-68BC-FFA6-6A80-D3816AA22A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C4732A-D98C-93F5-355E-B33C415F4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3733-4827-F840-9E8A-6343DF7FDD12}" type="datetimeFigureOut">
              <a:rPr lang="en-US" smtClean="0"/>
              <a:t>10/12/23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4DE8D-C4A9-8A81-D7B2-D6D51E00F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E1E911-B56F-26E3-B1A9-66F3D9D8E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3DECC-71EC-1D4F-A9FE-A6C245121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395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D83C5-0D50-BAB0-7498-E3539632D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450260-A858-0083-1C6F-EF84E87860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F3BE92-8BA7-A33E-E0C8-EB90EE476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3733-4827-F840-9E8A-6343DF7FDD12}" type="datetimeFigureOut">
              <a:rPr lang="en-US" smtClean="0"/>
              <a:t>10/12/23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CEBCAF-E121-DACF-3003-409E2E95E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760D30-C0EA-0EB8-C3F3-22C2BDF38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3DECC-71EC-1D4F-A9FE-A6C245121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841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3B5A1-AE27-FAC5-62EF-61A9F87F0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D6FE69-6F88-97F1-E399-BEBF504892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AD8450-6C16-600E-E47A-D0850F38B7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5EA3B4-F3A2-CB70-9689-AB9A96F2C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3733-4827-F840-9E8A-6343DF7FDD12}" type="datetimeFigureOut">
              <a:rPr lang="en-US" smtClean="0"/>
              <a:t>10/12/23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6A099F-BEB7-EB2F-5408-0D7A05DDA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442E56-1A4D-7017-615D-7063ED6D0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3DECC-71EC-1D4F-A9FE-A6C245121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932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A462D-58B0-D212-FD44-CEDE54FA8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42579-C0A5-3B52-FE1C-B9CD87451A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CD66C8-AC7F-CFFD-2928-5862D54CA5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743A0D-6D0E-1190-02D4-961840A209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22922B-578E-8F8E-3035-1BE54793DA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5A12BD-C598-1E02-B16E-78E7B53DD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3733-4827-F840-9E8A-6343DF7FDD12}" type="datetimeFigureOut">
              <a:rPr lang="en-US" smtClean="0"/>
              <a:t>10/12/23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6C72D4-F249-CA78-F39C-8B71F0A19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58420E-DD77-9419-7E88-2D733C820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3DECC-71EC-1D4F-A9FE-A6C245121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49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BA2E1-340E-D1D2-33E2-288D64019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CE5AF5-1558-1005-F8F2-AA4B038DC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3733-4827-F840-9E8A-6343DF7FDD12}" type="datetimeFigureOut">
              <a:rPr lang="en-US" smtClean="0"/>
              <a:t>10/12/23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26B7A7-53C1-44A2-132C-F7C264C16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E35F79-B607-05F6-6A01-CC0841A16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3DECC-71EC-1D4F-A9FE-A6C245121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487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E08B9B-1E83-CD91-9348-B9B7696FE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3733-4827-F840-9E8A-6343DF7FDD12}" type="datetimeFigureOut">
              <a:rPr lang="en-US" smtClean="0"/>
              <a:t>10/12/23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DB47D2-B826-E801-7B40-1FD6E5644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899760-7B62-C186-EED4-0627BA77F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3DECC-71EC-1D4F-A9FE-A6C245121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104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3DC60-4A1C-AE0F-0722-B3C3A1F8B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70BBE6-6823-AA0C-F201-97C46E7F8A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625836-E6CF-94F9-2F51-04E6624F85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A90E95-8D0F-526D-F032-1A8B5E3C6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3733-4827-F840-9E8A-6343DF7FDD12}" type="datetimeFigureOut">
              <a:rPr lang="en-US" smtClean="0"/>
              <a:t>10/12/23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1BE21B-E8DC-7DB8-5F9D-2F1E30548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601C29-7AD2-C0C1-A3D8-1387B11CE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3DECC-71EC-1D4F-A9FE-A6C245121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339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FCAEA-C2FD-30D0-4191-C05973F17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51684B-0821-EF95-EEB5-60B02AACD9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6494A8-23A5-BB17-DB1D-BB8E09C7A0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57B53B-6F61-EDD0-0CD0-03DDD58E9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3733-4827-F840-9E8A-6343DF7FDD12}" type="datetimeFigureOut">
              <a:rPr lang="en-US" smtClean="0"/>
              <a:t>10/12/23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3CEB1E-CCDC-FFFF-BE2B-86D93F8AF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0FE20A-2428-2DCA-D4B5-B5CBFCA57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3DECC-71EC-1D4F-A9FE-A6C245121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823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EA6AF8-CE81-B45F-77ED-8B7A736B4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F2D025-5BAE-EC6D-B2F8-FA565FEE8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E897A-2A14-2CB2-6D54-22B2D570C5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13733-4827-F840-9E8A-6343DF7FDD12}" type="datetimeFigureOut">
              <a:rPr lang="en-US" smtClean="0"/>
              <a:t>10/12/23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61D516-CAEF-73A1-5C22-6FD6C0AE1B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13B2BF-39C1-E245-3E5C-5654044A26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3DECC-71EC-1D4F-A9FE-A6C245121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970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4EC48-9195-60B5-A879-C2D1CE5200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YOU ARE WHAT YOU LOVE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201946-167C-5FB4-72C1-F6F933AC3E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000" dirty="0"/>
              <a:t>WHAT DO YOU WANT?</a:t>
            </a:r>
          </a:p>
          <a:p>
            <a:r>
              <a:rPr lang="en-US" dirty="0"/>
              <a:t>20231022</a:t>
            </a:r>
          </a:p>
        </p:txBody>
      </p:sp>
    </p:spTree>
    <p:extLst>
      <p:ext uri="{BB962C8B-B14F-4D97-AF65-F5344CB8AC3E}">
        <p14:creationId xmlns:p14="http://schemas.microsoft.com/office/powerpoint/2010/main" val="3771456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52F8C2-78E8-8D3B-CBA2-9BFA6F05CC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response to their question, Jesus replies,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“Come, and you will see.”   </a:t>
            </a:r>
          </a:p>
          <a:p>
            <a:pPr marL="0" indent="0" algn="ctr">
              <a:buNone/>
            </a:pPr>
            <a:r>
              <a:rPr lang="en-CA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is the significance of this invitation?</a:t>
            </a:r>
            <a:r>
              <a:rPr lang="en-CA" sz="32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589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557B77-8787-B415-396C-BEEA7E4111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09472"/>
            <a:ext cx="10515600" cy="493776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CA" sz="3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This question, “What do you want?”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is key for us to ask ourselves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because it helps us see the importance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of the desires of our heart,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how they shape our life’s direction and our walk with God.   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Here are some areas related to this question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that we’ll be thinking about in the coming weeks. 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5299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324E0-089A-B01F-125B-EAE00BC1C8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CA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DISCIPLESHIP:     </a:t>
            </a:r>
          </a:p>
          <a:p>
            <a:pPr marL="0" indent="0" algn="ctr">
              <a:buNone/>
            </a:pPr>
            <a:r>
              <a:rPr lang="en-CA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is your understanding of what discipleship is?    </a:t>
            </a:r>
          </a:p>
          <a:p>
            <a:pPr marL="0" indent="0" algn="ctr">
              <a:buNone/>
            </a:pPr>
            <a:r>
              <a:rPr lang="en-CA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you see yourself as a disciple?   Why or why not?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5140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D4C1D8-6CC7-291D-DF3B-BC94DB4094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11936"/>
            <a:ext cx="10515600" cy="50840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HEART:</a:t>
            </a:r>
            <a:r>
              <a:rPr lang="en-C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</a:t>
            </a:r>
          </a:p>
          <a:p>
            <a:pPr marL="0" indent="0" algn="ctr">
              <a:buNone/>
            </a:pPr>
            <a:endParaRPr lang="en-CA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CA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role does our heart play in discipleship?    </a:t>
            </a:r>
          </a:p>
          <a:p>
            <a:pPr marL="0" indent="0" algn="ctr">
              <a:buNone/>
            </a:pPr>
            <a:r>
              <a:rPr lang="en-CA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 might paying attention to the desires of our heart help us grow as followers of Jesus?</a:t>
            </a:r>
          </a:p>
          <a:p>
            <a:pPr marL="0" indent="0" algn="ctr">
              <a:buNone/>
            </a:pPr>
            <a:endParaRPr lang="en-CA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“Above all else, guard your heart,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 everything you do flows from it.”</a:t>
            </a:r>
            <a:r>
              <a:rPr lang="en-CA" sz="3200" dirty="0">
                <a:effectLst/>
              </a:rPr>
              <a:t> </a:t>
            </a:r>
            <a:r>
              <a:rPr lang="en-CA" sz="32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marL="0" indent="0" algn="ctr">
              <a:buNone/>
            </a:pPr>
            <a:r>
              <a:rPr lang="en-CA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Proverbs 4:23 NIV</a:t>
            </a:r>
            <a:endParaRPr lang="en-CA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7031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F0D424-808F-7345-424A-C5BC6AAA3B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4696"/>
            <a:ext cx="10515600" cy="638860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en-CA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CA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HABIT: </a:t>
            </a:r>
            <a:r>
              <a:rPr lang="en-C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</a:t>
            </a:r>
          </a:p>
          <a:p>
            <a:pPr marL="0" indent="0" algn="ctr">
              <a:buNone/>
            </a:pP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Learning to love God takes practice.   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starts with a vision of what the good life is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then we decide to orient our lives toward that vision.      </a:t>
            </a:r>
          </a:p>
          <a:p>
            <a:pPr marL="0" indent="0" algn="ctr">
              <a:buNone/>
            </a:pPr>
            <a:endParaRPr lang="en-CA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CA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Would you say that the habits in your life </a:t>
            </a:r>
          </a:p>
          <a:p>
            <a:pPr marL="0" indent="0" algn="ctr">
              <a:buNone/>
            </a:pPr>
            <a:r>
              <a:rPr lang="en-CA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are moving you toward who you want to be </a:t>
            </a:r>
          </a:p>
          <a:p>
            <a:pPr marL="0" indent="0" algn="ctr">
              <a:buNone/>
            </a:pPr>
            <a:r>
              <a:rPr lang="en-CA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 away from who you want to be?    </a:t>
            </a:r>
          </a:p>
          <a:p>
            <a:pPr marL="0" indent="0" algn="ctr">
              <a:buNone/>
            </a:pPr>
            <a:endParaRPr lang="en-CA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CA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habits have you practiced </a:t>
            </a:r>
          </a:p>
          <a:p>
            <a:pPr marL="0" indent="0" algn="ctr">
              <a:buNone/>
            </a:pPr>
            <a:r>
              <a:rPr lang="en-CA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that have helped grow your walk with God?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7347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E207AE-BEB1-AF74-94FD-0A2B0F56A2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CA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CA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is a key takeaway for you from today’s study?      </a:t>
            </a:r>
          </a:p>
          <a:p>
            <a:pPr marL="0" indent="0" algn="ctr">
              <a:buNone/>
            </a:pPr>
            <a:endParaRPr lang="en-CA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CA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are you hoping to gain from this series?   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1587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92C8F-47F2-1B20-04DF-F08585CCC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704" y="1253331"/>
            <a:ext cx="11594592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CA" sz="32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PRAY: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Thank God today for His work in your life to grow you as His follower.     </a:t>
            </a:r>
          </a:p>
          <a:p>
            <a:pPr marL="0" indent="0" algn="ctr">
              <a:buNone/>
            </a:pPr>
            <a:endParaRPr lang="en-CA" sz="3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Ask Him to use this series to teach you more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about who He is and to grow you closer to Him.   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986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17B52-169D-2164-E00D-45BDBEAA8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0416"/>
            <a:ext cx="10515600" cy="633984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Welcome to our </a:t>
            </a:r>
            <a:r>
              <a:rPr lang="en-CA" sz="3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LifeGroup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study, You Are What You Love. </a:t>
            </a:r>
          </a:p>
          <a:p>
            <a:pPr marL="0" indent="0" algn="ctr">
              <a:buNone/>
            </a:pPr>
            <a:endParaRPr lang="en-CA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Over the next seven weeks we’ll explore how God wants to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shape our heart to love Him above all else.     </a:t>
            </a:r>
          </a:p>
          <a:p>
            <a:pPr marL="0" indent="0" algn="ctr">
              <a:buNone/>
            </a:pPr>
            <a:endParaRPr lang="en-CA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 the first week of our study, we’ll focus in on the question,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“what do you want?”  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This is a question that Jesus asked those who came to Him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 it’s a question He asks you and me today.    </a:t>
            </a:r>
          </a:p>
          <a:p>
            <a:pPr marL="0" indent="0" algn="ctr">
              <a:buNone/>
            </a:pPr>
            <a:endParaRPr lang="en-CA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Thinking about this question gives us insight into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what it means to be a disciple, a follower of Jesus.    </a:t>
            </a:r>
          </a:p>
          <a:p>
            <a:pPr marL="0" indent="0" algn="ctr">
              <a:buNone/>
            </a:pPr>
            <a:endParaRPr lang="en-CA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So, what do you want?  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Let’s explore that question as we dive into the study!   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299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8BEADA-1DF5-3D1C-FD68-CA032951A2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720" y="182880"/>
            <a:ext cx="10927080" cy="648614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CA" sz="32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 Really Wanted It!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When I was a kid remote control cars burst on the scene.   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One of my favourite commercials on TV at that time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was about Mr. Max, a remote control van.  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 remember watching in excitement as Mr. Max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wheeled around the corners and through rooms on my TV screen.    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 really wanted a Mr. Max!    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 never got a Mr. Max van, but I still remember that feeling I had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– I really want it!    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What is something you really wanted as a kid?   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What was it about that thing that drew you to it?   </a:t>
            </a:r>
          </a:p>
          <a:p>
            <a:pPr marL="0" indent="0" algn="ctr">
              <a:buNone/>
            </a:pPr>
            <a:r>
              <a:rPr lang="en-C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Share your story with the group!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054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B6596E-B11E-F066-7B4F-20B1B409FB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1913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 begin our study we’ll read about a day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when Jesus asked two men who began to follow Him,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“What do you want?”   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As you read this account,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put yourself in the sandals of these men.   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How would you respond to Jesus’ question?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READ John 1:35-39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68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2EAD38-350B-1474-5203-3A3D5A8ACD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 the beginning of this account we read, </a:t>
            </a:r>
          </a:p>
          <a:p>
            <a:pPr marL="0" indent="0" algn="ctr">
              <a:buNone/>
            </a:pP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“The next day John was there again with two of his disciples.”   </a:t>
            </a:r>
            <a:r>
              <a:rPr lang="en-C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John 1:35 NIV    </a:t>
            </a:r>
          </a:p>
          <a:p>
            <a:pPr marL="0" indent="0" algn="ctr">
              <a:buNone/>
            </a:pPr>
            <a:endParaRPr lang="en-CA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CA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is a disciple?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354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BFC5F4-6567-9C6B-A205-0E3334228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vs. 36 we read,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“When he [John] saw Jesus passing by, he said,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‘Look!   The Lamb of God!’” 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this verse we see how John recognized Jesus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 someone of ultimate significance.    </a:t>
            </a:r>
          </a:p>
          <a:p>
            <a:pPr marL="0" indent="0" algn="ctr">
              <a:buNone/>
            </a:pPr>
            <a:r>
              <a:rPr lang="en-CA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is the significance of this title, “The Lamb of God”?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035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BCBB44-2109-3FF6-094C-8547F6AFE1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verse 37 we read,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“When the two disciples heard him say this,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they followed Jesus.”  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CA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is the significance of their decision to follow Jesus?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436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A1459C-F614-2F10-4DAE-03A2FD5BEF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verse 38 we read,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“Turning around, Jesus saw them following and asked, </a:t>
            </a:r>
          </a:p>
          <a:p>
            <a:pPr marL="0" indent="0" algn="ctr">
              <a:buNone/>
            </a:pPr>
            <a:r>
              <a:rPr lang="en-CA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‘</a:t>
            </a:r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do you want?’”  </a:t>
            </a:r>
          </a:p>
          <a:p>
            <a:pPr marL="0" indent="0" algn="ctr">
              <a:buNone/>
            </a:pPr>
            <a:r>
              <a:rPr lang="en-CA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Why would Jesus ask this question?</a:t>
            </a:r>
            <a:r>
              <a:rPr lang="en-CA" sz="32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05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6C3968-6219-46EA-3298-595ED6C76B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disciples responded to Jesus’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question by asking a question,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“Rabbi, where are you staying?”   </a:t>
            </a:r>
          </a:p>
          <a:p>
            <a:pPr marL="0" indent="0" algn="ctr">
              <a:buNone/>
            </a:pPr>
            <a:r>
              <a:rPr lang="en-CA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is the significance of this question?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009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775</Words>
  <Application>Microsoft Macintosh PowerPoint</Application>
  <PresentationFormat>Widescreen</PresentationFormat>
  <Paragraphs>112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Office Theme</vt:lpstr>
      <vt:lpstr>YOU ARE WHAT YOU LOVE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 ARE WHAT YOU LOVE</dc:title>
  <dc:creator>Jeff Austen</dc:creator>
  <cp:lastModifiedBy>Jeff Austen</cp:lastModifiedBy>
  <cp:revision>7</cp:revision>
  <dcterms:created xsi:type="dcterms:W3CDTF">2023-10-12T13:30:19Z</dcterms:created>
  <dcterms:modified xsi:type="dcterms:W3CDTF">2023-10-12T14:23:57Z</dcterms:modified>
</cp:coreProperties>
</file>