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F5F27-6F1A-E4B1-E80D-D048CDBC2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61937-563E-1CCC-FBE7-98AAD532A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3CEA1-C580-8A6B-BA32-925257D8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15A7A-650C-7162-5C38-155BCD49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6D8A-C168-87EE-5E09-5F1746A5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9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50DB2-D4B1-A2B0-4270-B344A18A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9C597D-AE86-CE41-565D-F210B39C6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564F-374F-69F6-6CE9-FC71BD4E6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DBFCD-E3E4-93F4-5D20-09F9DFB5D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A68E-49E1-25C6-08B9-243723EC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1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C81F2C-60FD-5504-BE1B-B3C9358C75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FAA5E0-4B58-9E0B-2CBB-4185720F0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548F3-288E-E46E-348A-0FF97FD9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C130D-7ACB-336A-7CFD-205F1685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35AA4-2883-59DC-033A-A0BF21C3F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0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B231-38E3-150F-619D-2E1EF7DE6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B59F0-D0E4-AFE6-4673-F4138651B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FA4BE-8C06-A6A7-A767-C38803CB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0F17A-A934-A6CA-875F-285C62286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F8CCE-1D92-5236-9FAC-4C72DE61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0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0B1D-BCAF-C2C6-920C-47C84BEBB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6FBC6-DC10-D03F-A34E-A47549A7A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69B10-096F-2952-0D26-E584313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2A01B-4AAB-8FEF-089E-80577376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073D3-980A-53DC-E937-60A999BF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1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794BF-4766-139A-3342-7654639D0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7A638-F2CA-7812-00AE-EFB80BD40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5E577-BD88-90CC-6200-B083FDE7B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4BCC0F-A12D-7D1A-2957-4E848624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39363-D743-401D-58FB-14F9210FB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CB438-52B8-E441-B3B9-F3DEA2EC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1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6E52-4F3F-B4F4-216F-221A3B649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8397A-B0CE-AFAC-C539-9B0EE755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B5A30-D879-007A-B4EA-8CC3C8666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B0BAC-8E03-6CAE-89EF-C60EB9EA40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5127F-6527-452A-2612-F02C0DEA8E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DB2A9E-2B93-24C8-AF2A-3A4F46A1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E9740-1554-607A-4C26-3FB7607E7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5CBB67-1DBA-DA74-07E6-E3A3F8205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3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457CC-4EE3-3819-2E62-A87C1949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6BB7A-984E-EC03-CC25-DC8D37EDF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019C6B-7954-ADD8-D26F-03B30C04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98C2C-A116-F07D-8BDD-7FC4F385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0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B7B2F7-C04F-74FE-816C-22C7065AB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EAD62-4CED-BD22-A70C-A4DC5AC5B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9DFFB-51EB-BBAF-A0A3-0847F76BB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2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41E00-13A6-4818-A967-E4FE6BD45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BEF9A-417F-E3A9-24F5-4FD799CB9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6D87C-5693-FBCD-D165-1F5E069D1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2346E-5AE6-D1E1-AA00-235DD34B1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C645B-C725-1E59-6425-AF155A1C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F882A-CF57-286A-C4C7-21DABE0A2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46030-59E6-7FA3-5819-28E57316F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D78FA4-3F74-24D0-F625-13DC3C5AF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F00D0-A5C9-DD86-3D4E-88076006A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80CE4-A911-18C5-C180-AF562652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DB4A6-A350-0CC9-2F4A-3BB8A1752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26DB2-A397-938F-96F3-8D2BA160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3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037E4D-225D-B149-0773-79B8BA17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2B814-B5F2-E0E6-CDFD-A56133325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CE692-02C8-B759-04B6-0F1F0E861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6E291-6941-D24D-9636-549E38BCB1FB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0B3C6-1B5A-A7B0-8098-F5710AC40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25ED1-4750-BD02-32CC-A544D807D3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B09A5-47BC-BB40-B33D-3151267C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nkjv/1%20Cor%2012.25" TargetMode="External"/><Relationship Id="rId3" Type="http://schemas.openxmlformats.org/officeDocument/2006/relationships/hyperlink" Target="https://biblia.com/bible/nkjv/Rom%2014.13" TargetMode="External"/><Relationship Id="rId7" Type="http://schemas.openxmlformats.org/officeDocument/2006/relationships/hyperlink" Target="https://biblia.com/bible/nkjv/1%20Cor.%2011.33" TargetMode="External"/><Relationship Id="rId2" Type="http://schemas.openxmlformats.org/officeDocument/2006/relationships/hyperlink" Target="https://biblia.com/bible/nkjv/Rom%2013.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nkjv/Rom%2016.16" TargetMode="External"/><Relationship Id="rId11" Type="http://schemas.openxmlformats.org/officeDocument/2006/relationships/hyperlink" Target="https://biblia.com/bible/nkjv/Gal%205.13" TargetMode="External"/><Relationship Id="rId5" Type="http://schemas.openxmlformats.org/officeDocument/2006/relationships/hyperlink" Target="https://biblia.com/bible/nkjv/Rom%2015.14" TargetMode="External"/><Relationship Id="rId10" Type="http://schemas.openxmlformats.org/officeDocument/2006/relationships/hyperlink" Target="https://biblia.com/bible/nkjv/2%20Cor%2013.12" TargetMode="External"/><Relationship Id="rId4" Type="http://schemas.openxmlformats.org/officeDocument/2006/relationships/hyperlink" Target="https://biblia.com/bible/nkjv/Rom%2015.7" TargetMode="External"/><Relationship Id="rId9" Type="http://schemas.openxmlformats.org/officeDocument/2006/relationships/hyperlink" Target="https://biblia.com/bible/nkjv/1%20Cor%2016.20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nkjv/Eph%205.21" TargetMode="External"/><Relationship Id="rId3" Type="http://schemas.openxmlformats.org/officeDocument/2006/relationships/hyperlink" Target="https://biblia.com/bible/nkjv/Gal%205.26" TargetMode="External"/><Relationship Id="rId7" Type="http://schemas.openxmlformats.org/officeDocument/2006/relationships/hyperlink" Target="https://biblia.com/bible/nkjv/Eph%205.19" TargetMode="External"/><Relationship Id="rId2" Type="http://schemas.openxmlformats.org/officeDocument/2006/relationships/hyperlink" Target="https://biblia.com/bible/nkjv/Gal%205.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nkjv/Eph%204.32" TargetMode="External"/><Relationship Id="rId5" Type="http://schemas.openxmlformats.org/officeDocument/2006/relationships/hyperlink" Target="https://biblia.com/bible/nkjv/Eph%204.2" TargetMode="External"/><Relationship Id="rId10" Type="http://schemas.openxmlformats.org/officeDocument/2006/relationships/hyperlink" Target="https://biblia.com/bible/nkjv/Col%203.9" TargetMode="External"/><Relationship Id="rId4" Type="http://schemas.openxmlformats.org/officeDocument/2006/relationships/hyperlink" Target="https://biblia.com/bible/nkjv/Gal%206.2" TargetMode="External"/><Relationship Id="rId9" Type="http://schemas.openxmlformats.org/officeDocument/2006/relationships/hyperlink" Target="https://biblia.com/bible/nkjv/Phil%202.3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nkjv/Heb%203.13" TargetMode="External"/><Relationship Id="rId3" Type="http://schemas.openxmlformats.org/officeDocument/2006/relationships/hyperlink" Target="https://biblia.com/bible/nkjv/Col%203.16" TargetMode="External"/><Relationship Id="rId7" Type="http://schemas.openxmlformats.org/officeDocument/2006/relationships/hyperlink" Target="https://biblia.com/bible/nkjv/1%20Thess%205.11" TargetMode="External"/><Relationship Id="rId2" Type="http://schemas.openxmlformats.org/officeDocument/2006/relationships/hyperlink" Target="https://biblia.com/bible/nkjv/Col%203.1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nkjv/1%20Thess%204.18" TargetMode="External"/><Relationship Id="rId5" Type="http://schemas.openxmlformats.org/officeDocument/2006/relationships/hyperlink" Target="https://biblia.com/bible/nkjv/1%20Thess%204.9" TargetMode="External"/><Relationship Id="rId4" Type="http://schemas.openxmlformats.org/officeDocument/2006/relationships/hyperlink" Target="https://biblia.com/bible/nkjv/1%20Thess%203.12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nkjv/1%20Pet%204.8" TargetMode="External"/><Relationship Id="rId3" Type="http://schemas.openxmlformats.org/officeDocument/2006/relationships/hyperlink" Target="https://biblia.com/bible/nkjv/Heb%2010.25" TargetMode="External"/><Relationship Id="rId7" Type="http://schemas.openxmlformats.org/officeDocument/2006/relationships/hyperlink" Target="https://biblia.com/bible/nkjv/1%20Pet%203.8" TargetMode="External"/><Relationship Id="rId2" Type="http://schemas.openxmlformats.org/officeDocument/2006/relationships/hyperlink" Target="https://biblia.com/bible/nkjv/Heb%2010.2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nkjv/James%205.16" TargetMode="External"/><Relationship Id="rId5" Type="http://schemas.openxmlformats.org/officeDocument/2006/relationships/hyperlink" Target="https://biblia.com/bible/nkjv/James%205.9" TargetMode="External"/><Relationship Id="rId4" Type="http://schemas.openxmlformats.org/officeDocument/2006/relationships/hyperlink" Target="https://biblia.com/bible/nkjv/James%204.11" TargetMode="External"/><Relationship Id="rId9" Type="http://schemas.openxmlformats.org/officeDocument/2006/relationships/hyperlink" Target="https://biblia.com/bible/nkjv/1%20Pet%204.9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nkjv/1%20John%204.11" TargetMode="External"/><Relationship Id="rId3" Type="http://schemas.openxmlformats.org/officeDocument/2006/relationships/hyperlink" Target="https://biblia.com/bible/nkjv/1%20Pet%205.5" TargetMode="External"/><Relationship Id="rId7" Type="http://schemas.openxmlformats.org/officeDocument/2006/relationships/hyperlink" Target="https://biblia.com/bible/nkjv/1%20John%204.7" TargetMode="External"/><Relationship Id="rId2" Type="http://schemas.openxmlformats.org/officeDocument/2006/relationships/hyperlink" Target="https://biblia.com/bible/nkjv/1%20Pet%204.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nkjv/1%20John%203.23" TargetMode="External"/><Relationship Id="rId5" Type="http://schemas.openxmlformats.org/officeDocument/2006/relationships/hyperlink" Target="https://biblia.com/bible/nkjv/1%20John%203.11" TargetMode="External"/><Relationship Id="rId10" Type="http://schemas.openxmlformats.org/officeDocument/2006/relationships/hyperlink" Target="https://biblia.com/bible/nkjv/2%20John%205" TargetMode="External"/><Relationship Id="rId4" Type="http://schemas.openxmlformats.org/officeDocument/2006/relationships/hyperlink" Target="https://biblia.com/bible/nkjv/1%20Pet%205.14" TargetMode="External"/><Relationship Id="rId9" Type="http://schemas.openxmlformats.org/officeDocument/2006/relationships/hyperlink" Target="https://biblia.com/bible/nkjv/1%20John%204.12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nkjv/Rom%2012.10" TargetMode="External"/><Relationship Id="rId3" Type="http://schemas.openxmlformats.org/officeDocument/2006/relationships/hyperlink" Target="https://biblia.com/bible/nkjv/John%2013.14" TargetMode="External"/><Relationship Id="rId7" Type="http://schemas.openxmlformats.org/officeDocument/2006/relationships/hyperlink" Target="https://biblia.com/bible/nkjv/John%2015.17" TargetMode="External"/><Relationship Id="rId2" Type="http://schemas.openxmlformats.org/officeDocument/2006/relationships/hyperlink" Target="https://biblia.com/bible/nkjv/Mark%209.5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nkjv/John%2015.12" TargetMode="External"/><Relationship Id="rId5" Type="http://schemas.openxmlformats.org/officeDocument/2006/relationships/hyperlink" Target="https://biblia.com/bible/nkjv/John%2013.35" TargetMode="External"/><Relationship Id="rId4" Type="http://schemas.openxmlformats.org/officeDocument/2006/relationships/hyperlink" Target="https://biblia.com/bible/nkjv/John%2013.34" TargetMode="External"/><Relationship Id="rId9" Type="http://schemas.openxmlformats.org/officeDocument/2006/relationships/hyperlink" Target="https://biblia.com/bible/nkjv/Rom%2012.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red couch in front of a white wall&#10;&#10;Description automatically generated">
            <a:extLst>
              <a:ext uri="{FF2B5EF4-FFF2-40B4-BE49-F238E27FC236}">
                <a16:creationId xmlns:a16="http://schemas.microsoft.com/office/drawing/2014/main" id="{8BE34561-FCC5-3FF9-CCE6-645A10F976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44FEDA-7599-874C-CC8A-AE21EE7D1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CA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 GROUP</a:t>
            </a:r>
            <a:br>
              <a:rPr lang="en-CA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FFA31-7C44-2C88-FC23-7446CECDE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CA" i="1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Growing in Community with One Another</a:t>
            </a:r>
            <a:endParaRPr lang="en-CA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128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46644-B84C-F1B2-4AE4-A52D299F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"/>
            <a:ext cx="10515600" cy="6522720"/>
          </a:xfrm>
        </p:spPr>
        <p:txBody>
          <a:bodyPr>
            <a:normAutofit/>
          </a:bodyPr>
          <a:lstStyle/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11. “…Love one another…”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Romans 13:8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12. “…Stop passing judgment on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Romans 14:13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13. “Accept one another, then, just as Christ accepted you…” </a:t>
            </a:r>
            <a:r>
              <a:rPr lang="en-CA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CA" sz="1800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Romans 15:7</a:t>
            </a:r>
            <a:r>
              <a:rPr lang="en-CA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14. “…Instruct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Romans 15:14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15. “Greet one another with a holy kiss…”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Romans 16:16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16. “…When you come together to eat, wait for each other.” </a:t>
            </a:r>
            <a:r>
              <a:rPr lang="en-CA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CA" sz="1800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I Cor. 11:33</a:t>
            </a:r>
            <a:r>
              <a:rPr lang="en-CA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17. “…Have equal concern for each 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I Corinthians 12:25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18. “…Greet one another with a holy kiss.”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I Corinthians 16:20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19. “Greet one another with a holy kiss.”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0"/>
              </a:rPr>
              <a:t>II Corinthians 13:12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20. “…Serve one another in love.”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1"/>
              </a:rPr>
              <a:t>Galatians 5:13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8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A541C-8F5D-B2CF-0FE1-79592504D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992"/>
            <a:ext cx="10515600" cy="630326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21. “If you keep on biting and devouring each other…you will be destroyed by each other.” </a:t>
            </a:r>
            <a:r>
              <a:rPr lang="en-US" i="1" dirty="0">
                <a:solidFill>
                  <a:srgbClr val="333333"/>
                </a:solidFill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 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Galatians 5:15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22. “Let us not become conceited, provoking and envying each other.” </a:t>
            </a:r>
          </a:p>
          <a:p>
            <a:pPr marL="0" indent="0">
              <a:spcAft>
                <a:spcPts val="750"/>
              </a:spcAft>
              <a:buNone/>
            </a:pPr>
            <a:r>
              <a:rPr lang="en-CA" i="1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								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Galatians 5:26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23. “Carry each other’s burdens…”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Galatians 6:2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24. “…Be patient, bearing with one another in love.”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Ephesians 4:2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25. “Be kind and compassionate to one another…”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Ephesians 4:32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26. “…Forgiving each 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Ephesians 4:32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27. “Speak to one another with psalms, hymns and spiritual songs.” </a:t>
            </a:r>
          </a:p>
          <a:p>
            <a:pPr marL="0" indent="0">
              <a:spcAft>
                <a:spcPts val="750"/>
              </a:spcAft>
              <a:buNone/>
            </a:pPr>
            <a:r>
              <a:rPr lang="en-CA" sz="19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				</a:t>
            </a:r>
            <a:r>
              <a:rPr lang="en-CA" sz="30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CA" sz="3000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Ephesians 5:19</a:t>
            </a:r>
            <a:r>
              <a:rPr lang="en-CA" sz="30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28. “Submit to one another out of reverence for Christ.”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Ephesians 5:21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29. “…In humility consider others better than yourselves.”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Philippians 2:3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30. “Do not lie to each 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0"/>
              </a:rPr>
              <a:t>Colossians 3:9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86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1AE7C-6D52-EA12-2C29-228464D86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3568"/>
            <a:ext cx="10515600" cy="6242304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31. “Bear with each 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Colossians 3:13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32. “…Forgive whatever grievances you may have against one another.” 									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Colossians 3:13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33. “Teach…[one another]”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Colossians 3:16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34. “…Admonish one another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Colossians 3:16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35. “…Make your love increase and overflow for each other.” </a:t>
            </a:r>
          </a:p>
          <a:p>
            <a:pPr marL="0" indent="0">
              <a:spcAft>
                <a:spcPts val="750"/>
              </a:spcAft>
              <a:buNone/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				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I Thessalonians 3:12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36. “…Love each 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I Thessalonians 4:9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37. “…Encourage each other…”(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I Thessalonians 4:18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38. “…Encourage each other…” 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I Thessalonians 5:11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39. “…Build each other up…”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I Thessalonians 5:11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40. “Encourage one another daily…” 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Hebrews 3:13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89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728E6-964F-1939-209B-77E10D235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7136"/>
            <a:ext cx="10515600" cy="57912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41. “…Spur one another on toward love and good deeds.”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Hebrews 10:24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42. “…Encourage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Hebrews 10:25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43. “…Do not slander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James 4:11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44. “Don’t grumble against each 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James 5:9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45. “Confess your sins to each 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James 5:16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46. “…Pray for each 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James 5:16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47. “…Love one another deeply, from the heart.”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I Peter 3:8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48. “…Live in harmony with one another…”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I Peter 3:8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49. “…Love each other deeply…”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I Peter 4:8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50. “Offer hospitality to one another without grumbling.”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I Peter 4:9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28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DEA84-2FF3-6C33-515B-A3E9EA326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839968"/>
          </a:xfrm>
        </p:spPr>
        <p:txBody>
          <a:bodyPr>
            <a:normAutofit lnSpcReduction="10000"/>
          </a:bodyPr>
          <a:lstStyle/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51. “Each one should use whatever gift he has received to serve others…”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I Peter 4:10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52. “…Clothe yourselves with humility toward one another…”(</a:t>
            </a:r>
            <a:r>
              <a:rPr lang="en-CA" sz="2000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I Peter 5:5</a:t>
            </a:r>
            <a:r>
              <a:rPr lang="en-CA" sz="20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53. “Greet one another with a kiss of love.”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I Peter 5:14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54. “…Love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I John 3:11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55. “…Love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I John 3:23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56. “…Love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I John 4:7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57. “…Love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I John 4:11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58. “…Love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I John 4:12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59. “…Love one another.”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0"/>
              </a:rPr>
              <a:t>II John 5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16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94ECD-ECAA-AEA3-02B5-EE337E749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What stands out to you about the “one-</a:t>
            </a:r>
            <a:r>
              <a:rPr lang="en-CA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anothers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”?    </a:t>
            </a:r>
            <a:endParaRPr lang="en-C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In this list we have some “one-</a:t>
            </a:r>
            <a:r>
              <a:rPr lang="en-CA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anothers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</a:t>
            </a:r>
          </a:p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may sound odd or impractical to us today.    </a:t>
            </a:r>
          </a:p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example, </a:t>
            </a:r>
            <a:r>
              <a:rPr lang="en-CA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“Greet one another with a kiss of love.”  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Peter 5:14.    </a:t>
            </a:r>
          </a:p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might we live out this command in our context today?</a:t>
            </a:r>
            <a:endParaRPr lang="en-C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48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53B72-AD65-770A-BA61-89DDB912D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6" y="1825625"/>
            <a:ext cx="11134344" cy="4351338"/>
          </a:xfrm>
        </p:spPr>
        <p:txBody>
          <a:bodyPr/>
          <a:lstStyle/>
          <a:p>
            <a:pPr marL="0" lvl="0" indent="0" algn="ctr">
              <a:buNone/>
            </a:pPr>
            <a:endParaRPr lang="en-CA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Which of the “one-</a:t>
            </a:r>
            <a:r>
              <a:rPr lang="en-CA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anothers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do you think we do well in the church today?     </a:t>
            </a:r>
          </a:p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do we need to work on?</a:t>
            </a:r>
            <a:endParaRPr lang="en-C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What key lesson or next step do you feel God </a:t>
            </a:r>
          </a:p>
          <a:p>
            <a:pPr marL="0" lv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prompting you to take from this list of “one-</a:t>
            </a:r>
            <a:r>
              <a:rPr lang="en-CA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anothers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”?</a:t>
            </a:r>
            <a:endParaRPr lang="en-C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83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2B28A-E65E-BB8A-8E38-5BFBD6A32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LIFEGROUP GUIDELINES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following guidelines will help you lay the foundation for a healthy </a:t>
            </a:r>
            <a:r>
              <a:rPr lang="en-CA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LifeGroup</a:t>
            </a: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experience.    Take 10-15 minutes to read through these guidelines one at a time and talk about how they will apply to your group.   Feel free to modify these guidelines to make them your own. 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473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50FAA-9D80-6976-579D-CE04D0D66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856" y="110629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A GROUP WE AGREE TO THE FOLLOWING VALUES: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Clear Purpose:	</a:t>
            </a: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pursue healthy spiritual lives as we FOLLOW JESUS, LOVE GOD, LOVE PEOPLE.   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Group Attendance:		</a:t>
            </a: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Give priority to the group meeting (call if I’m going to be absent or late)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Safe Environment:		</a:t>
            </a: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create a safe place where people can be heard 				and feel loved (no quick answers, snap judgments or simple fixes).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71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732BB-AE38-7130-044A-967059856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Confidentiality:	</a:t>
            </a: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keep anything that is shared strictly confidential and 			within the group.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Welcome Newcomers:	</a:t>
            </a: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invite friends who might benefit from this 					study and to warmly welcome newcomers.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Building Relationships:	</a:t>
            </a: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get to know the other members of the group 				and pray for them regularly.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Responsibility:</a:t>
            </a: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To take an active role in the responsibilities of this 				group.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5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F809-5D24-E245-3CB4-BB04109C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890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eing IN A GROUP is something that God can use in your lives to grow your walk with Him in powerful ways. 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today’s study, we’re going to explore a key practice of the New Testament called the ”one-</a:t>
            </a:r>
            <a:r>
              <a:rPr lang="en-CA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anothers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”. 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goal of our study is that we would discover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practicing the “one-</a:t>
            </a:r>
            <a:r>
              <a:rPr lang="en-CA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anothers</a:t>
            </a:r>
            <a:r>
              <a:rPr lang="en-CA" sz="3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</a:t>
            </a:r>
            <a:r>
              <a:rPr lang="en-CA" sz="32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en-CA" sz="3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 to be IN A GROUP.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Let’s dive into the study!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12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562E5-794C-6013-183D-938D59EFB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PRAY: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Thank God for Jesus, our teacher and example of perfect love.    </a:t>
            </a:r>
          </a:p>
          <a:p>
            <a:pPr marL="0" indent="0" algn="ctr">
              <a:buNone/>
            </a:pPr>
            <a:endParaRPr lang="en-CA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God to help you practice the “one-</a:t>
            </a:r>
            <a:r>
              <a:rPr lang="en-CA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anothers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</a:t>
            </a:r>
          </a:p>
          <a:p>
            <a:pPr mar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your </a:t>
            </a:r>
            <a:r>
              <a:rPr lang="en-CA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LifeGroup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as you grow together IN A GROUP this year.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4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5A370-2064-5EFC-5E45-A1A1AB3B3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780288"/>
            <a:ext cx="11533632" cy="52303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CA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My Neighbourhood Growing Up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grew up in a great neighbourhood.   The street my family lived on was a crescent which meant us kids could set up hockey nets for a game of road hockey, or play a rousing game of hide-and-seek or “kick-the-can” without much interruption from cars.     I have lots of fond memories of playing with the neighbourhood kids and visiting with neighbours who lived on our little street in London.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about you?    What was the neighbourhood like where you grew up?     </a:t>
            </a: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a key memory you have from that time about your neighbourhood?   </a:t>
            </a:r>
          </a:p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story with the group!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3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5E0B0-5544-AB22-6E24-CC9DFA290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6" y="1253331"/>
            <a:ext cx="10853928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“one-</a:t>
            </a:r>
            <a:r>
              <a:rPr lang="en-CA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anothers</a:t>
            </a: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were modeled by Jesus,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practiced by the early church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taught as key for us to be the community of Jesus today.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begin our study, we’ll look at the core “one-another”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which all the others are built –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“love one-another”.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4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19A5E-837A-6BBE-6141-FC06D46D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05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34 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“A new command I give you: Love one another.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I have loved you, so you must love one another.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35 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 this everyone will know that you are my disciples,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you love one another.”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John 13:34-35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04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E44FF-9E7A-563B-D336-9DED28911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1630553"/>
            <a:ext cx="1176528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would Jesus begin by saying, “A new command I give you …”?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does it mean to love one another?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 if you can give two or three practical examples.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0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12194-9ECD-5EA4-78A2-454C64588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48" y="816864"/>
            <a:ext cx="11631168" cy="5360099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said,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“By this everyone will know that you are my disciples,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you love one another.”   </a:t>
            </a:r>
          </a:p>
          <a:p>
            <a:pPr marL="0" lv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Why is it so important that we demonstrate God’s love in our world?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can we love one another in </a:t>
            </a:r>
            <a:r>
              <a:rPr lang="en-CA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LifeGroup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   </a:t>
            </a:r>
          </a:p>
          <a:p>
            <a:pPr marL="0" lv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What are some practical ways we can do this?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00B02-9994-1C37-405E-C2A47CBB2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the New Testament we find 59 “one-</a:t>
            </a:r>
            <a:r>
              <a:rPr lang="en-CA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anothers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where we are told how to relate to one another as the body of Christ.      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Sit in a circle and take turns reading these teachings out loud along with their reference.     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Read slowly and take a short pause between each.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89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018A3-81A0-B544-2563-8246DC2AF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2608"/>
            <a:ext cx="10515600" cy="6327648"/>
          </a:xfrm>
        </p:spPr>
        <p:txBody>
          <a:bodyPr>
            <a:normAutofit/>
          </a:bodyPr>
          <a:lstStyle/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“…Be at peace with each other.”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Mark 9:50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“…Wash one another’s feet.”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John 13:14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“…Love one another…”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John 13:34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“…Love one another…”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John 13:34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 “…Love one another…”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John 13:35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6. “…Love one another…”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John 15:12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7. “…Love one another”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John 15:17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8. “Be devoted to one another in brotherly love…”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Romans 12:10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9. “…Honor one another above yourselves. (</a:t>
            </a:r>
            <a:r>
              <a:rPr lang="en-CA" i="1" u="sng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Romans 12:10</a:t>
            </a:r>
            <a:r>
              <a:rPr lang="en-CA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CA" i="1" kern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10. “Live in harmony with one another…” (</a:t>
            </a:r>
            <a:r>
              <a:rPr lang="en-CA" i="1" u="sng" kern="0" dirty="0">
                <a:solidFill>
                  <a:srgbClr val="7A7A7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Romans 12:16</a:t>
            </a:r>
            <a:r>
              <a:rPr lang="en-CA" i="1" kern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n-CA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20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1694</Words>
  <Application>Microsoft Macintosh PowerPoint</Application>
  <PresentationFormat>Widescreen</PresentationFormat>
  <Paragraphs>150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MS Gothic</vt:lpstr>
      <vt:lpstr>Arial</vt:lpstr>
      <vt:lpstr>Calibri</vt:lpstr>
      <vt:lpstr>Calibri Light</vt:lpstr>
      <vt:lpstr>Times New Roman</vt:lpstr>
      <vt:lpstr>Office Theme</vt:lpstr>
      <vt:lpstr>IN A GROUP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A GROUP </dc:title>
  <dc:creator>Jeff Austen</dc:creator>
  <cp:lastModifiedBy>Hayley Martin</cp:lastModifiedBy>
  <cp:revision>6</cp:revision>
  <dcterms:created xsi:type="dcterms:W3CDTF">2023-10-05T14:38:48Z</dcterms:created>
  <dcterms:modified xsi:type="dcterms:W3CDTF">2023-10-10T13:49:11Z</dcterms:modified>
</cp:coreProperties>
</file>