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4"/>
    <p:restoredTop sz="95271"/>
  </p:normalViewPr>
  <p:slideViewPr>
    <p:cSldViewPr snapToGrid="0" snapToObjects="1">
      <p:cViewPr varScale="1">
        <p:scale>
          <a:sx n="128" d="100"/>
          <a:sy n="128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5BB1-784B-7E45-9338-52B4C67F3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6A304-81F5-294A-BB18-53CAC237F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4C7EA-9F2B-E241-BB71-F5D36398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38E6-96AF-914F-873A-4B4151EE6888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FA00D-7F78-694F-9A57-966C0548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BCF85-8A7D-B841-9117-76D06326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3CAD-BFAE-B842-BA65-7B45CB83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9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A3DB-199E-DD44-96B2-B319BA62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7CA16-CD72-7F4F-A77E-2260483DC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42416-E65B-E54D-A4C9-E385F6C9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38E6-96AF-914F-873A-4B4151EE6888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5DA3D-6B9E-DE4A-B7F2-CF7C50C1B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8B008-1244-1B4B-9E33-1838DBB7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3CAD-BFAE-B842-BA65-7B45CB83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8B5704-769B-AD47-8A8C-2EAD863F6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39591-70C1-BD46-AD0B-EBE3D486E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30F3-BAC4-BE46-90B5-D087A2F7B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38E6-96AF-914F-873A-4B4151EE6888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D7C-FEF9-2543-989C-5141A395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7940C-3BCD-4040-A60E-2E13E459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3CAD-BFAE-B842-BA65-7B45CB83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B15D-8407-7D40-8C4F-ACFC34F5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DEB8C-0B49-2743-8BAD-5B8414362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79070-2F09-494C-8F2F-5480EB3A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38E6-96AF-914F-873A-4B4151EE6888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46433-6A8E-3B47-B864-4BE6570D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13B8D-22E8-F040-81A9-6FB8C089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3CAD-BFAE-B842-BA65-7B45CB83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1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AD24-B781-8340-B27B-0BE40075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D2E7C-509D-E348-9F33-87B596D96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10AFE-9E85-764C-9560-95BF3015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38E6-96AF-914F-873A-4B4151EE6888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CEA65-0DB2-F440-8615-66F209D4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5AD4-6588-F449-86CC-7A73FEAF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3CAD-BFAE-B842-BA65-7B45CB83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3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80B1-19F6-9645-8F86-E448F3E8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22A7A-3154-4249-A41C-9DC5D8AB3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0C572-2D11-0244-B78D-49BBA4537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DB6A3-7B3A-1445-B666-0C30487A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38E6-96AF-914F-873A-4B4151EE6888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530D9-DF2A-B14C-ACA2-BCA4D72A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B95C8-3D5F-E147-A121-2ECE4B671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3CAD-BFAE-B842-BA65-7B45CB83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9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455FF-9DD8-F645-8431-CF193C99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CB399-5FF9-FC42-B2CF-573DF5B14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AC5CD-9C55-7F46-8888-C87647A73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0953E-CD83-D247-A662-B6A02BE2E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7A8A9-A578-A449-B2EA-888EFCE6D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F45CF-1C88-A54C-88F5-7802294A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38E6-96AF-914F-873A-4B4151EE6888}" type="datetimeFigureOut">
              <a:rPr lang="en-US" smtClean="0"/>
              <a:t>5/17/23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714B9-29E1-174F-A763-AC11796F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D3CE1-1138-D748-A02A-92175F07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3CAD-BFAE-B842-BA65-7B45CB83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91AB-4CCE-2B4A-A0D0-3E7FB860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605B2-447C-EB4B-B3AA-02D9CE9F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38E6-96AF-914F-873A-4B4151EE6888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E5F9D-6591-2B45-8499-D2F95E7D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2E29A-E024-1346-BE03-55E890AE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3CAD-BFAE-B842-BA65-7B45CB83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9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449B5-59E9-AD46-BD1F-A2E85315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38E6-96AF-914F-873A-4B4151EE6888}" type="datetimeFigureOut">
              <a:rPr lang="en-US" smtClean="0"/>
              <a:t>5/17/23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C619C-8EBC-3A44-9C7D-DF100837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5125D-59F3-1544-9B81-2ACC24C2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3CAD-BFAE-B842-BA65-7B45CB83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3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A267-059D-814D-95F2-CDA7761B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3506-2B64-3E46-85F4-6490E8FA2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EF29E-96C4-814E-92AF-170825E70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3A480-DAC0-3342-B782-FE240B3E1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38E6-96AF-914F-873A-4B4151EE6888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3A3DD-3761-6341-8CD8-82E806F8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11072-2B9F-114F-9D35-ECF8B5E5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3CAD-BFAE-B842-BA65-7B45CB83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5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5BEA-5BDA-6446-B3F7-B3217753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5B34E-100B-5A46-8F5E-94685B8C8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8A741-4B30-684E-8EF9-23348C132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56340-E88B-2748-BEAD-2D216A68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38E6-96AF-914F-873A-4B4151EE6888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2C96C-36B8-554A-ABFE-9060BDD1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46E53-5B35-4F4B-9E97-644E3D41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3CAD-BFAE-B842-BA65-7B45CB83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6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EF9816-934B-F04B-8AC0-0B49541F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76EBB-9074-3D46-B6B9-7A8B1B0DE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C562E-06AB-AD4B-849D-AF5E59E90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538E6-96AF-914F-873A-4B4151EE6888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91C3F-C12F-8249-AA43-150589051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50BF5-10F3-5E4E-B6A9-796EDDA3D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3CAD-BFAE-B842-BA65-7B45CB83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9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eeksidechurch.ca/thebigserv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ood panel&#10;&#10;Description automatically generated with low confidence">
            <a:extLst>
              <a:ext uri="{FF2B5EF4-FFF2-40B4-BE49-F238E27FC236}">
                <a16:creationId xmlns:a16="http://schemas.microsoft.com/office/drawing/2014/main" id="{6C532C76-97F1-E56A-4912-53F59286A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168506E-3368-3401-AF72-03E9CF8F7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50" y="1270706"/>
            <a:ext cx="7632700" cy="31877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AA903BF-D504-AE47-9DE7-E73BBD546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514" y="5202238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20230521</a:t>
            </a:r>
          </a:p>
        </p:txBody>
      </p:sp>
    </p:spTree>
    <p:extLst>
      <p:ext uri="{BB962C8B-B14F-4D97-AF65-F5344CB8AC3E}">
        <p14:creationId xmlns:p14="http://schemas.microsoft.com/office/powerpoint/2010/main" val="84034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455C9-2183-AE41-B836-97FCC030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14"/>
            <a:ext cx="10515600" cy="63599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 </a:t>
            </a:r>
          </a:p>
          <a:p>
            <a:pPr marL="0" indent="0" algn="ctr">
              <a:buNone/>
            </a:pPr>
            <a:r>
              <a:rPr lang="en-CA" b="1" baseline="30000" dirty="0"/>
              <a:t>23 </a:t>
            </a:r>
            <a:r>
              <a:rPr lang="en-CA" dirty="0"/>
              <a:t>“Therefore, if you are offering your gift at the altar and there </a:t>
            </a:r>
          </a:p>
          <a:p>
            <a:pPr marL="0" indent="0" algn="ctr">
              <a:buNone/>
            </a:pPr>
            <a:r>
              <a:rPr lang="en-CA" dirty="0"/>
              <a:t>remember that your brother or sister has something against you,</a:t>
            </a:r>
          </a:p>
          <a:p>
            <a:pPr marL="0" indent="0" algn="ctr">
              <a:buNone/>
            </a:pPr>
            <a:r>
              <a:rPr lang="en-CA" dirty="0"/>
              <a:t> </a:t>
            </a:r>
            <a:r>
              <a:rPr lang="en-CA" b="1" baseline="30000" dirty="0"/>
              <a:t>24 </a:t>
            </a:r>
            <a:r>
              <a:rPr lang="en-CA" dirty="0"/>
              <a:t>leave your gift there in front of the altar. </a:t>
            </a:r>
          </a:p>
          <a:p>
            <a:pPr marL="0" indent="0" algn="ctr">
              <a:buNone/>
            </a:pPr>
            <a:r>
              <a:rPr lang="en-CA" dirty="0"/>
              <a:t>First go and be reconciled to them; then come and offer your gift.”  </a:t>
            </a:r>
          </a:p>
          <a:p>
            <a:pPr marL="0" indent="0" algn="ctr">
              <a:buNone/>
            </a:pPr>
            <a:r>
              <a:rPr lang="en-CA" dirty="0"/>
              <a:t>Matthew 5:23-24 NIV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b="1" dirty="0"/>
              <a:t>What are some of the challenges that come </a:t>
            </a:r>
          </a:p>
          <a:p>
            <a:pPr marL="0" indent="0" algn="ctr">
              <a:buNone/>
            </a:pPr>
            <a:r>
              <a:rPr lang="en-CA" b="1" dirty="0"/>
              <a:t>with pursuing peace and reconciliation in relationships? </a:t>
            </a:r>
          </a:p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r>
              <a:rPr lang="en-CA" b="1" dirty="0"/>
              <a:t>Why is it important to work through </a:t>
            </a:r>
          </a:p>
          <a:p>
            <a:pPr marL="0" indent="0" algn="ctr">
              <a:buNone/>
            </a:pPr>
            <a:r>
              <a:rPr lang="en-CA" b="1" dirty="0"/>
              <a:t>these challenges and seek reconciliation? </a:t>
            </a:r>
          </a:p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r>
              <a:rPr lang="en-CA" b="1" dirty="0"/>
              <a:t>How can we rely on God's grace and strength </a:t>
            </a:r>
          </a:p>
          <a:p>
            <a:pPr marL="0" indent="0" algn="ctr">
              <a:buNone/>
            </a:pPr>
            <a:r>
              <a:rPr lang="en-CA" b="1" dirty="0"/>
              <a:t>to navigate the messiness of relationships?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7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787FD-B381-0B45-9FD6-C0C032CF6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679" y="1254125"/>
            <a:ext cx="10515600" cy="4351338"/>
          </a:xfrm>
        </p:spPr>
        <p:txBody>
          <a:bodyPr/>
          <a:lstStyle/>
          <a:p>
            <a:pPr marL="0" lvl="0" indent="0" algn="ctr">
              <a:buNone/>
            </a:pPr>
            <a:r>
              <a:rPr lang="en-CA" u="sng" dirty="0"/>
              <a:t>Finding God in the Mess</a:t>
            </a:r>
          </a:p>
          <a:p>
            <a:pPr marL="0" indent="0" algn="ctr">
              <a:buNone/>
            </a:pPr>
            <a:r>
              <a:rPr lang="en-CA" dirty="0"/>
              <a:t> </a:t>
            </a:r>
          </a:p>
          <a:p>
            <a:pPr marL="0" indent="0" algn="ctr">
              <a:buNone/>
            </a:pPr>
            <a:r>
              <a:rPr lang="en-CA" dirty="0"/>
              <a:t>At the end of the day, our goal as Christians </a:t>
            </a:r>
          </a:p>
          <a:p>
            <a:pPr marL="0" indent="0" algn="ctr">
              <a:buNone/>
            </a:pPr>
            <a:r>
              <a:rPr lang="en-CA" dirty="0"/>
              <a:t>is not to avoid the messiness of life, </a:t>
            </a:r>
          </a:p>
          <a:p>
            <a:pPr marL="0" indent="0" algn="ctr">
              <a:buNone/>
            </a:pPr>
            <a:r>
              <a:rPr lang="en-CA" dirty="0"/>
              <a:t>but to find God in the midst of it. </a:t>
            </a:r>
          </a:p>
          <a:p>
            <a:pPr marL="0" indent="0" algn="ctr">
              <a:buNone/>
            </a:pPr>
            <a:r>
              <a:rPr lang="en-CA" dirty="0"/>
              <a:t>When we trust in His goodness and sovereignty, </a:t>
            </a:r>
          </a:p>
          <a:p>
            <a:pPr marL="0" indent="0" algn="ctr">
              <a:buNone/>
            </a:pPr>
            <a:r>
              <a:rPr lang="en-CA" dirty="0"/>
              <a:t>we can rest in the knowledge that He is at work </a:t>
            </a:r>
          </a:p>
          <a:p>
            <a:pPr marL="0" indent="0" algn="ctr">
              <a:buNone/>
            </a:pPr>
            <a:r>
              <a:rPr lang="en-CA" dirty="0"/>
              <a:t>even when things seem chaotic or uncertain.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3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5A80B-0FB6-7140-A47D-62E067D75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14" y="914400"/>
            <a:ext cx="10515600" cy="501763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dirty="0"/>
              <a:t>"God is our refuge and strength, an ever-present help in trouble. </a:t>
            </a:r>
          </a:p>
          <a:p>
            <a:pPr marL="0" indent="0" algn="ctr">
              <a:buNone/>
            </a:pPr>
            <a:r>
              <a:rPr lang="en-CA" dirty="0"/>
              <a:t>Therefore we will not fear, though the earth give way </a:t>
            </a:r>
          </a:p>
          <a:p>
            <a:pPr marL="0" indent="0" algn="ctr">
              <a:buNone/>
            </a:pPr>
            <a:r>
              <a:rPr lang="en-CA" dirty="0"/>
              <a:t>and the mountains fall into the heart of the sea, </a:t>
            </a:r>
          </a:p>
          <a:p>
            <a:pPr marL="0" indent="0" algn="ctr">
              <a:buNone/>
            </a:pPr>
            <a:r>
              <a:rPr lang="en-CA" dirty="0"/>
              <a:t>though its waters roar and foam </a:t>
            </a:r>
          </a:p>
          <a:p>
            <a:pPr marL="0" indent="0" algn="ctr">
              <a:buNone/>
            </a:pPr>
            <a:r>
              <a:rPr lang="en-CA" dirty="0"/>
              <a:t>and the mountains quake with their surging."  </a:t>
            </a:r>
          </a:p>
          <a:p>
            <a:pPr marL="0" indent="0" algn="ctr">
              <a:buNone/>
            </a:pPr>
            <a:r>
              <a:rPr lang="en-CA" dirty="0"/>
              <a:t>Psalm 46:1-3 (NIV)</a:t>
            </a:r>
          </a:p>
          <a:p>
            <a:pPr marL="0" indent="0" algn="ctr">
              <a:buNone/>
            </a:pPr>
            <a:r>
              <a:rPr lang="en-CA" dirty="0"/>
              <a:t> </a:t>
            </a:r>
          </a:p>
          <a:p>
            <a:pPr marL="0" indent="0" algn="ctr">
              <a:buNone/>
            </a:pPr>
            <a:r>
              <a:rPr lang="en-CA" dirty="0"/>
              <a:t>"When you pass through the waters, I will be with you; </a:t>
            </a:r>
          </a:p>
          <a:p>
            <a:pPr marL="0" indent="0" algn="ctr">
              <a:buNone/>
            </a:pPr>
            <a:r>
              <a:rPr lang="en-CA" dirty="0"/>
              <a:t>and when you pass through the rivers, they will not sweep over you. </a:t>
            </a:r>
          </a:p>
          <a:p>
            <a:pPr marL="0" indent="0" algn="ctr">
              <a:buNone/>
            </a:pPr>
            <a:r>
              <a:rPr lang="en-CA" dirty="0"/>
              <a:t>When you walk through the fire, you will not be burned; </a:t>
            </a:r>
          </a:p>
          <a:p>
            <a:pPr marL="0" indent="0" algn="ctr">
              <a:buNone/>
            </a:pPr>
            <a:r>
              <a:rPr lang="en-CA" dirty="0"/>
              <a:t>the flames will not set you ablaze." </a:t>
            </a:r>
          </a:p>
          <a:p>
            <a:pPr marL="0" indent="0" algn="ctr">
              <a:buNone/>
            </a:pPr>
            <a:r>
              <a:rPr lang="en-CA" dirty="0"/>
              <a:t>Isaiah 43:2 (NIV)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7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F2B8F-6CC7-324D-82FF-560EE47CB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65" y="1123496"/>
            <a:ext cx="11190514" cy="4351338"/>
          </a:xfrm>
        </p:spPr>
        <p:txBody>
          <a:bodyPr/>
          <a:lstStyle/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What do these passages tell us about God's presence </a:t>
            </a:r>
          </a:p>
          <a:p>
            <a:pPr marL="0" indent="0" algn="ctr">
              <a:buNone/>
            </a:pPr>
            <a:r>
              <a:rPr lang="en-CA" dirty="0"/>
              <a:t>in the midst of difficult circumstances?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CA" dirty="0"/>
              <a:t>How can we trust in God's promises when life feels messy and uncertain?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7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A8764-A5FC-8C4F-AC7F-F3DB9C96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276"/>
            <a:ext cx="10515600" cy="4351338"/>
          </a:xfrm>
        </p:spPr>
        <p:txBody>
          <a:bodyPr/>
          <a:lstStyle/>
          <a:p>
            <a:pPr marL="0" lvl="0" indent="0" algn="ctr">
              <a:buNone/>
            </a:pPr>
            <a:r>
              <a:rPr lang="en-CA" u="sng" dirty="0"/>
              <a:t>Embracing Messiness as Part of Our Spiritual Journey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The messiness of life can be especially challenging </a:t>
            </a:r>
          </a:p>
          <a:p>
            <a:pPr marL="0" indent="0" algn="ctr">
              <a:buNone/>
            </a:pPr>
            <a:r>
              <a:rPr lang="en-CA" dirty="0"/>
              <a:t>when it comes to our spiritual journey. </a:t>
            </a:r>
          </a:p>
          <a:p>
            <a:pPr marL="0" indent="0" algn="ctr">
              <a:buNone/>
            </a:pPr>
            <a:r>
              <a:rPr lang="en-CA" dirty="0"/>
              <a:t>We may feel like we're not making progress, </a:t>
            </a:r>
          </a:p>
          <a:p>
            <a:pPr marL="0" indent="0" algn="ctr">
              <a:buNone/>
            </a:pPr>
            <a:r>
              <a:rPr lang="en-CA" dirty="0"/>
              <a:t>or like we're failing in our efforts to grow closer to God. </a:t>
            </a:r>
          </a:p>
          <a:p>
            <a:pPr marL="0" indent="0" algn="ctr">
              <a:buNone/>
            </a:pPr>
            <a:r>
              <a:rPr lang="en-CA" dirty="0"/>
              <a:t>But the truth is that spiritual growth is messy and nonlinear, </a:t>
            </a:r>
          </a:p>
          <a:p>
            <a:pPr marL="0" indent="0" algn="ctr">
              <a:buNone/>
            </a:pPr>
            <a:r>
              <a:rPr lang="en-CA" dirty="0"/>
              <a:t>and we often learn the most when things feel the messiest.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1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C2B21-9477-D148-917F-234D1124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378" y="118881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b="1" baseline="30000" dirty="0"/>
              <a:t>5 </a:t>
            </a:r>
            <a:r>
              <a:rPr lang="en-CA" dirty="0"/>
              <a:t>Trust in the </a:t>
            </a:r>
            <a:r>
              <a:rPr lang="en-CA" cap="small" dirty="0"/>
              <a:t>Lord</a:t>
            </a:r>
            <a:r>
              <a:rPr lang="en-CA" dirty="0"/>
              <a:t> with all your heart</a:t>
            </a:r>
            <a:br>
              <a:rPr lang="en-CA" dirty="0"/>
            </a:br>
            <a:r>
              <a:rPr lang="en-CA" dirty="0"/>
              <a:t>    and lean not on your own understanding;</a:t>
            </a:r>
            <a:br>
              <a:rPr lang="en-CA" dirty="0"/>
            </a:br>
            <a:r>
              <a:rPr lang="en-CA" b="1" baseline="30000" dirty="0"/>
              <a:t>6 </a:t>
            </a:r>
            <a:r>
              <a:rPr lang="en-CA" dirty="0"/>
              <a:t>in all your ways submit to him,</a:t>
            </a:r>
            <a:br>
              <a:rPr lang="en-CA" dirty="0"/>
            </a:br>
            <a:r>
              <a:rPr lang="en-CA" dirty="0"/>
              <a:t>    and he will make your paths straight.</a:t>
            </a:r>
            <a:endParaRPr lang="en-CA" baseline="30000" dirty="0"/>
          </a:p>
          <a:p>
            <a:pPr marL="0" indent="0" algn="ctr">
              <a:buNone/>
            </a:pPr>
            <a:r>
              <a:rPr lang="en-CA" dirty="0"/>
              <a:t>Proverbs 3:5-6</a:t>
            </a:r>
          </a:p>
          <a:p>
            <a:pPr marL="0" indent="0" algn="ctr">
              <a:buNone/>
            </a:pPr>
            <a:r>
              <a:rPr lang="en-CA" dirty="0"/>
              <a:t> </a:t>
            </a:r>
          </a:p>
          <a:p>
            <a:pPr marL="0" lvl="0" indent="0" algn="ctr">
              <a:buNone/>
            </a:pPr>
            <a:r>
              <a:rPr lang="en-CA" b="1" dirty="0"/>
              <a:t>How can we trust that God is working for our good </a:t>
            </a:r>
          </a:p>
          <a:p>
            <a:pPr marL="0" lvl="0" indent="0" algn="ctr">
              <a:buNone/>
            </a:pPr>
            <a:r>
              <a:rPr lang="en-CA" b="1" dirty="0"/>
              <a:t>even when things feel messy and uncertain?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30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E1C3-254B-C745-8CF2-DB01FBD1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64" y="940526"/>
            <a:ext cx="10515600" cy="491163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b="1" baseline="30000" dirty="0"/>
              <a:t>36 </a:t>
            </a:r>
            <a:r>
              <a:rPr lang="en-CA" dirty="0"/>
              <a:t>You need to persevere so that when you have done the will of God, </a:t>
            </a:r>
          </a:p>
          <a:p>
            <a:pPr marL="0" indent="0" algn="ctr">
              <a:buNone/>
            </a:pPr>
            <a:r>
              <a:rPr lang="en-CA" dirty="0"/>
              <a:t>you will receive what he has promised. </a:t>
            </a:r>
            <a:r>
              <a:rPr lang="en-CA" b="1" baseline="30000" dirty="0"/>
              <a:t>37 </a:t>
            </a:r>
            <a:r>
              <a:rPr lang="en-CA" dirty="0"/>
              <a:t>For,</a:t>
            </a:r>
          </a:p>
          <a:p>
            <a:pPr marL="0" indent="0" algn="ctr">
              <a:buNone/>
            </a:pPr>
            <a:r>
              <a:rPr lang="en-CA" dirty="0"/>
              <a:t>“In just a little while,    </a:t>
            </a:r>
          </a:p>
          <a:p>
            <a:pPr marL="0" indent="0" algn="ctr">
              <a:buNone/>
            </a:pPr>
            <a:r>
              <a:rPr lang="en-CA" dirty="0"/>
              <a:t>he who is coming will come   </a:t>
            </a:r>
          </a:p>
          <a:p>
            <a:pPr marL="0" indent="0" algn="ctr">
              <a:buNone/>
            </a:pPr>
            <a:r>
              <a:rPr lang="en-CA" dirty="0"/>
              <a:t> and will not delay.”  </a:t>
            </a:r>
          </a:p>
          <a:p>
            <a:pPr marL="0" indent="0" algn="ctr">
              <a:buNone/>
            </a:pPr>
            <a:r>
              <a:rPr lang="en-CA" dirty="0"/>
              <a:t>Hebrews 10:36-37 NIV</a:t>
            </a:r>
          </a:p>
          <a:p>
            <a:pPr marL="0" indent="0" algn="ctr">
              <a:buNone/>
            </a:pPr>
            <a:r>
              <a:rPr lang="en-CA" dirty="0"/>
              <a:t> </a:t>
            </a:r>
          </a:p>
          <a:p>
            <a:pPr marL="0" lvl="0" indent="0" algn="ctr">
              <a:buNone/>
            </a:pPr>
            <a:r>
              <a:rPr lang="en-CA" dirty="0"/>
              <a:t>God can use the messiness of life to teach us </a:t>
            </a:r>
          </a:p>
          <a:p>
            <a:pPr marL="0" lvl="0" indent="0" algn="ctr">
              <a:buNone/>
            </a:pPr>
            <a:r>
              <a:rPr lang="en-CA" dirty="0"/>
              <a:t>important spiritual habits that can bring a harvest in our lives.    </a:t>
            </a:r>
          </a:p>
          <a:p>
            <a:pPr marL="0" lvl="0" indent="0" algn="ctr">
              <a:buNone/>
            </a:pPr>
            <a:endParaRPr lang="en-CA" b="1" dirty="0"/>
          </a:p>
          <a:p>
            <a:pPr marL="0" lvl="0" indent="0" algn="ctr">
              <a:buNone/>
            </a:pPr>
            <a:r>
              <a:rPr lang="en-CA" b="1" dirty="0"/>
              <a:t>How does learning perseverance do this for us?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5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DDCEE-20E8-DC47-9B38-6030C3ECA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5" y="187461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CA" b="1" u="sng" dirty="0"/>
          </a:p>
          <a:p>
            <a:pPr marL="0" indent="0" algn="ctr">
              <a:buNone/>
            </a:pPr>
            <a:r>
              <a:rPr lang="en-CA" b="1" u="sng" dirty="0"/>
              <a:t>THE BIG SERVE</a:t>
            </a:r>
            <a:r>
              <a:rPr lang="en-CA" dirty="0"/>
              <a:t>   </a:t>
            </a:r>
          </a:p>
          <a:p>
            <a:pPr marL="0" indent="0" algn="ctr">
              <a:buNone/>
            </a:pPr>
            <a:r>
              <a:rPr lang="en-CA" u="sng" dirty="0">
                <a:hlinkClick r:id="rId2"/>
              </a:rPr>
              <a:t>https://www.creeksidechurch.ca/thebigserve/</a:t>
            </a:r>
            <a:r>
              <a:rPr lang="en-CA" dirty="0"/>
              <a:t>    </a:t>
            </a:r>
          </a:p>
          <a:p>
            <a:pPr marL="0" indent="0" algn="ctr">
              <a:buNone/>
            </a:pPr>
            <a:r>
              <a:rPr lang="en-CA" dirty="0"/>
              <a:t>Check out details about how your </a:t>
            </a:r>
            <a:r>
              <a:rPr lang="en-CA" dirty="0" err="1"/>
              <a:t>LifeGroup</a:t>
            </a:r>
            <a:r>
              <a:rPr lang="en-CA" dirty="0"/>
              <a:t> can be involved!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45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75ED4-0E29-6340-B9CB-BD48AC4AB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186" y="612322"/>
            <a:ext cx="10515600" cy="57605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CA" b="1" u="sng" dirty="0"/>
              <a:t>PRAY:</a:t>
            </a:r>
            <a:r>
              <a:rPr lang="en-CA" dirty="0"/>
              <a:t>   </a:t>
            </a:r>
          </a:p>
          <a:p>
            <a:pPr marL="0" indent="0" algn="ctr">
              <a:buNone/>
            </a:pPr>
            <a:r>
              <a:rPr lang="en-CA" dirty="0"/>
              <a:t>God, thank you for the reminder from today’s study </a:t>
            </a:r>
          </a:p>
          <a:p>
            <a:pPr marL="0" indent="0" algn="ctr">
              <a:buNone/>
            </a:pPr>
            <a:r>
              <a:rPr lang="en-CA" dirty="0"/>
              <a:t>that life comes with messes and abundance!     </a:t>
            </a:r>
          </a:p>
          <a:p>
            <a:pPr marL="0" indent="0" algn="ctr">
              <a:buNone/>
            </a:pPr>
            <a:r>
              <a:rPr lang="en-CA" dirty="0"/>
              <a:t>Thank you for the abundance you’ve blessed me </a:t>
            </a:r>
          </a:p>
          <a:p>
            <a:pPr marL="0" indent="0" algn="ctr">
              <a:buNone/>
            </a:pPr>
            <a:r>
              <a:rPr lang="en-CA" dirty="0"/>
              <a:t>with in my relationships and in meeting my daily needs.     </a:t>
            </a:r>
          </a:p>
          <a:p>
            <a:pPr marL="0" indent="0" algn="ctr">
              <a:buNone/>
            </a:pPr>
            <a:r>
              <a:rPr lang="en-CA" dirty="0"/>
              <a:t>Even though the messiness of life isn’t fun in the moment, </a:t>
            </a:r>
          </a:p>
          <a:p>
            <a:pPr marL="0" indent="0" algn="ctr">
              <a:buNone/>
            </a:pPr>
            <a:r>
              <a:rPr lang="en-CA" dirty="0"/>
              <a:t>I know that you have a plan.      </a:t>
            </a:r>
          </a:p>
          <a:p>
            <a:pPr marL="0" indent="0" algn="ctr">
              <a:buNone/>
            </a:pPr>
            <a:r>
              <a:rPr lang="en-CA" dirty="0"/>
              <a:t>Thank you for showing me that you want to grow me in the mess.     </a:t>
            </a:r>
          </a:p>
          <a:p>
            <a:pPr marL="0" indent="0" algn="ctr">
              <a:buNone/>
            </a:pPr>
            <a:r>
              <a:rPr lang="en-CA" dirty="0"/>
              <a:t>Please help me, in the messiness I’m facing today, to trust in you.   </a:t>
            </a:r>
          </a:p>
          <a:p>
            <a:pPr marL="0" indent="0" algn="ctr">
              <a:buNone/>
            </a:pPr>
            <a:r>
              <a:rPr lang="en-CA" dirty="0"/>
              <a:t>Rather than focusing on the mess, help me to focus on you.   </a:t>
            </a:r>
          </a:p>
          <a:p>
            <a:pPr marL="0" indent="0" algn="ctr">
              <a:buNone/>
            </a:pPr>
            <a:r>
              <a:rPr lang="en-CA" dirty="0"/>
              <a:t>Rather than being anxious, help me to be at peace.    </a:t>
            </a:r>
          </a:p>
          <a:p>
            <a:pPr marL="0" indent="0" algn="ctr">
              <a:buNone/>
            </a:pPr>
            <a:r>
              <a:rPr lang="en-CA" dirty="0"/>
              <a:t>God, please help me to persevere </a:t>
            </a:r>
          </a:p>
          <a:p>
            <a:pPr marL="0" indent="0" algn="ctr">
              <a:buNone/>
            </a:pPr>
            <a:r>
              <a:rPr lang="en-CA" dirty="0"/>
              <a:t>so that I can experience the harvest of knowing you more.     </a:t>
            </a:r>
          </a:p>
          <a:p>
            <a:pPr marL="0" indent="0" algn="ctr">
              <a:buNone/>
            </a:pPr>
            <a:r>
              <a:rPr lang="en-CA" dirty="0"/>
              <a:t>Thank you for loving me.    </a:t>
            </a:r>
          </a:p>
          <a:p>
            <a:pPr marL="0" indent="0" algn="ctr">
              <a:buNone/>
            </a:pPr>
            <a:r>
              <a:rPr lang="en-CA" dirty="0"/>
              <a:t>I pray these things in the Name of your Son, Jesus.   AMEN.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9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EB0BC-8A0C-0148-B7BE-5685C4B9A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85" y="791936"/>
            <a:ext cx="11035393" cy="501763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dirty="0"/>
              <a:t>Welcome to our study, Messy and Abundant!    </a:t>
            </a:r>
          </a:p>
          <a:p>
            <a:pPr marL="0" indent="0" algn="ctr">
              <a:buNone/>
            </a:pPr>
            <a:r>
              <a:rPr lang="en-CA" dirty="0"/>
              <a:t>Proverbs 14:4 says, “Without oxen a stable stays clean, </a:t>
            </a:r>
          </a:p>
          <a:p>
            <a:pPr marL="0" indent="0" algn="ctr">
              <a:buNone/>
            </a:pPr>
            <a:r>
              <a:rPr lang="en-CA" dirty="0"/>
              <a:t>but you need a strong ox for a large harvest.”  </a:t>
            </a:r>
          </a:p>
          <a:p>
            <a:pPr marL="0" indent="0" algn="ctr">
              <a:buNone/>
            </a:pPr>
            <a:r>
              <a:rPr lang="en-CA" dirty="0"/>
              <a:t>Life is messy and complex, and it can be challenging </a:t>
            </a:r>
          </a:p>
          <a:p>
            <a:pPr marL="0" indent="0" algn="ctr">
              <a:buNone/>
            </a:pPr>
            <a:r>
              <a:rPr lang="en-CA" dirty="0"/>
              <a:t>to stay committed and persevere through difficult times.  </a:t>
            </a:r>
          </a:p>
          <a:p>
            <a:pPr marL="0" indent="0" algn="ctr">
              <a:buNone/>
            </a:pPr>
            <a:r>
              <a:rPr lang="en-CA" dirty="0"/>
              <a:t>Proverbs 14:4 teaches us that embracing the messiness of life and dealing with </a:t>
            </a:r>
          </a:p>
          <a:p>
            <a:pPr marL="0" indent="0" algn="ctr">
              <a:buNone/>
            </a:pPr>
            <a:r>
              <a:rPr lang="en-CA" dirty="0"/>
              <a:t>the challenges that come with it can lead to growth, progress, and success.   </a:t>
            </a:r>
          </a:p>
          <a:p>
            <a:pPr marL="0" indent="0" algn="ctr">
              <a:buNone/>
            </a:pPr>
            <a:r>
              <a:rPr lang="en-CA" dirty="0"/>
              <a:t>Today’s study can encourage us to stay committed </a:t>
            </a:r>
          </a:p>
          <a:p>
            <a:pPr marL="0" indent="0" algn="ctr">
              <a:buNone/>
            </a:pPr>
            <a:r>
              <a:rPr lang="en-CA" dirty="0"/>
              <a:t>to goals and relationships, even when things get tough.    </a:t>
            </a:r>
          </a:p>
          <a:p>
            <a:pPr marL="0" indent="0" algn="ctr">
              <a:buNone/>
            </a:pPr>
            <a:r>
              <a:rPr lang="en-CA" dirty="0"/>
              <a:t>Rather than run away, staying committed helps us embrace </a:t>
            </a:r>
          </a:p>
          <a:p>
            <a:pPr marL="0" indent="0" algn="ctr">
              <a:buNone/>
            </a:pPr>
            <a:r>
              <a:rPr lang="en-CA" dirty="0"/>
              <a:t>the learning opportunities that come from difficult situations </a:t>
            </a:r>
          </a:p>
          <a:p>
            <a:pPr marL="0" indent="0" algn="ctr">
              <a:buNone/>
            </a:pPr>
            <a:r>
              <a:rPr lang="en-CA" dirty="0"/>
              <a:t>and enjoy the harvest that comes when we persevere.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6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63195-FB86-9F4C-9863-ED95C0678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57" y="644979"/>
            <a:ext cx="10515600" cy="521357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u="sng" dirty="0"/>
              <a:t>That Was a Mess!</a:t>
            </a:r>
          </a:p>
          <a:p>
            <a:pPr marL="0" indent="0" algn="ctr">
              <a:buNone/>
            </a:pPr>
            <a:r>
              <a:rPr lang="en-CA" dirty="0"/>
              <a:t>The apartment we had in graduate school left a little to be desired.    </a:t>
            </a:r>
          </a:p>
          <a:p>
            <a:pPr marL="0" indent="0" algn="ctr">
              <a:buNone/>
            </a:pPr>
            <a:r>
              <a:rPr lang="en-CA" dirty="0"/>
              <a:t>One of the challenges that we had was a tiny kitchen.    </a:t>
            </a:r>
          </a:p>
          <a:p>
            <a:pPr marL="0" indent="0" algn="ctr">
              <a:buNone/>
            </a:pPr>
            <a:r>
              <a:rPr lang="en-CA" dirty="0"/>
              <a:t>To make the most of a crammed situation, </a:t>
            </a:r>
          </a:p>
          <a:p>
            <a:pPr marL="0" indent="0" algn="ctr">
              <a:buNone/>
            </a:pPr>
            <a:r>
              <a:rPr lang="en-CA" dirty="0"/>
              <a:t>our landlord gave us shelving for the pantry.   </a:t>
            </a:r>
          </a:p>
          <a:p>
            <a:pPr marL="0" indent="0" algn="ctr">
              <a:buNone/>
            </a:pPr>
            <a:r>
              <a:rPr lang="en-CA" dirty="0"/>
              <a:t>One day I pressed down on the lid of the pickle jar on the top shelf, </a:t>
            </a:r>
          </a:p>
          <a:p>
            <a:pPr marL="0" indent="0" algn="ctr">
              <a:buNone/>
            </a:pPr>
            <a:r>
              <a:rPr lang="en-CA" dirty="0"/>
              <a:t>only to have the shelving collapse, creating a gooey mixture of pickle juice, </a:t>
            </a:r>
          </a:p>
          <a:p>
            <a:pPr marL="0" indent="0" algn="ctr">
              <a:buNone/>
            </a:pPr>
            <a:r>
              <a:rPr lang="en-CA" dirty="0"/>
              <a:t>baking supplies and cereal on the floor.     </a:t>
            </a:r>
          </a:p>
          <a:p>
            <a:pPr marL="0" indent="0" algn="ctr">
              <a:buNone/>
            </a:pPr>
            <a:r>
              <a:rPr lang="en-CA" dirty="0"/>
              <a:t>That was a mess!     </a:t>
            </a:r>
          </a:p>
          <a:p>
            <a:pPr marL="0" indent="0" algn="ctr">
              <a:buNone/>
            </a:pPr>
            <a:r>
              <a:rPr lang="en-CA" dirty="0"/>
              <a:t>What mess have you made or experienced?    </a:t>
            </a:r>
          </a:p>
          <a:p>
            <a:pPr marL="0" indent="0" algn="ctr">
              <a:buNone/>
            </a:pPr>
            <a:r>
              <a:rPr lang="en-CA" dirty="0"/>
              <a:t>What did you learn from the mess?    </a:t>
            </a:r>
          </a:p>
          <a:p>
            <a:pPr marL="0" indent="0" algn="ctr">
              <a:buNone/>
            </a:pPr>
            <a:r>
              <a:rPr lang="en-CA" dirty="0"/>
              <a:t> </a:t>
            </a:r>
            <a:r>
              <a:rPr lang="en-CA" b="1" dirty="0"/>
              <a:t>Share your story with the group!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1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FB6FE-8F62-844D-99CE-62BA76310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139825"/>
            <a:ext cx="116014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dirty="0"/>
              <a:t>Life is messy. There are no two ways about it. </a:t>
            </a:r>
          </a:p>
          <a:p>
            <a:pPr marL="0" indent="0" algn="ctr">
              <a:buNone/>
            </a:pPr>
            <a:r>
              <a:rPr lang="en-CA" dirty="0"/>
              <a:t>Whether it's the dirt and chaos of everyday living, the struggles we face in our </a:t>
            </a:r>
          </a:p>
          <a:p>
            <a:pPr marL="0" indent="0" algn="ctr">
              <a:buNone/>
            </a:pPr>
            <a:r>
              <a:rPr lang="en-CA" dirty="0"/>
              <a:t>relationships, or the challenges we encounter in our spiritual lives, </a:t>
            </a:r>
          </a:p>
          <a:p>
            <a:pPr marL="0" indent="0" algn="ctr">
              <a:buNone/>
            </a:pPr>
            <a:r>
              <a:rPr lang="en-CA" dirty="0"/>
              <a:t>messiness is an inescapable part of the human experience. </a:t>
            </a:r>
          </a:p>
          <a:p>
            <a:pPr marL="0" indent="0" algn="ctr">
              <a:buNone/>
            </a:pPr>
            <a:r>
              <a:rPr lang="en-CA" dirty="0"/>
              <a:t>But as Christians, we are called to find God in the midst of this messiness, </a:t>
            </a:r>
          </a:p>
          <a:p>
            <a:pPr marL="0" indent="0" algn="ctr">
              <a:buNone/>
            </a:pPr>
            <a:r>
              <a:rPr lang="en-CA" dirty="0"/>
              <a:t>to trust that He is at work even when things seem chaotic or uncertain. </a:t>
            </a:r>
          </a:p>
          <a:p>
            <a:pPr marL="0" indent="0" algn="ctr">
              <a:buNone/>
            </a:pPr>
            <a:r>
              <a:rPr lang="en-CA" dirty="0"/>
              <a:t>In this study, we'll explore the theme of messiness and abundance in Scripture </a:t>
            </a:r>
          </a:p>
          <a:p>
            <a:pPr marL="0" indent="0" algn="ctr">
              <a:buNone/>
            </a:pPr>
            <a:r>
              <a:rPr lang="en-CA" dirty="0"/>
              <a:t>and consider what it means to trust God even when things are messy.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5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E666D-BA93-0649-8C13-D785BF02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1278618"/>
            <a:ext cx="11813721" cy="4351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CA" u="sng" dirty="0"/>
              <a:t>The Blessing and Challenge of Abundance</a:t>
            </a:r>
          </a:p>
          <a:p>
            <a:pPr marL="0" indent="0" algn="ctr">
              <a:buNone/>
            </a:pPr>
            <a:r>
              <a:rPr lang="en-CA" dirty="0"/>
              <a:t> </a:t>
            </a:r>
          </a:p>
          <a:p>
            <a:pPr marL="0" indent="0" algn="ctr">
              <a:buNone/>
            </a:pPr>
            <a:r>
              <a:rPr lang="en-CA" dirty="0"/>
              <a:t>“Without oxen a stable stays clean, but you need a strong ox for a large harvest.”   Proverbs 14:14 NIV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Abundance, whether it be relationships, business opportunities </a:t>
            </a:r>
          </a:p>
          <a:p>
            <a:pPr marL="0" indent="0" algn="ctr">
              <a:buNone/>
            </a:pPr>
            <a:r>
              <a:rPr lang="en-CA" dirty="0"/>
              <a:t>or material wealth, can bring both blessings and challenges.    </a:t>
            </a:r>
          </a:p>
          <a:p>
            <a:pPr marL="0" indent="0" algn="ctr">
              <a:buNone/>
            </a:pPr>
            <a:r>
              <a:rPr lang="en-CA" b="1" dirty="0"/>
              <a:t>How does this verse speak to that challenge?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6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C3FCB-8232-9347-BCA6-2DFDA95B9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1294946"/>
            <a:ext cx="1138917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/>
              <a:t>"The thief comes only to steal and kill and destroy; </a:t>
            </a:r>
          </a:p>
          <a:p>
            <a:pPr marL="0" indent="0" algn="ctr">
              <a:buNone/>
            </a:pPr>
            <a:r>
              <a:rPr lang="en-CA" dirty="0"/>
              <a:t>I have come that they may have life, and have it to the full." </a:t>
            </a:r>
          </a:p>
          <a:p>
            <a:pPr marL="0" indent="0" algn="ctr">
              <a:buNone/>
            </a:pPr>
            <a:r>
              <a:rPr lang="en-CA" dirty="0"/>
              <a:t>John 10:10 NIV</a:t>
            </a:r>
          </a:p>
          <a:p>
            <a:pPr marL="0" indent="0" algn="ctr">
              <a:buNone/>
            </a:pPr>
            <a:r>
              <a:rPr lang="en-CA" dirty="0"/>
              <a:t> </a:t>
            </a:r>
          </a:p>
          <a:p>
            <a:pPr marL="0" lvl="0" indent="0" algn="ctr">
              <a:buNone/>
            </a:pPr>
            <a:r>
              <a:rPr lang="en-CA" b="1" dirty="0"/>
              <a:t>What does it mean to have a full (abundant) life?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CA" b="1" dirty="0"/>
              <a:t>What are some examples of abundance in your life that you are grateful for, </a:t>
            </a:r>
          </a:p>
          <a:p>
            <a:pPr marL="0" indent="0" algn="ctr">
              <a:buNone/>
            </a:pPr>
            <a:r>
              <a:rPr lang="en-CA" b="1" dirty="0"/>
              <a:t>even though they come with challenges?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3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65DE7-FA06-DF4B-B471-EA680B48C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93" y="111533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CA" u="sng" dirty="0"/>
              <a:t>The Messiness of Life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CA" dirty="0"/>
              <a:t>Life is unpredictable, and things don't always go according to plan. </a:t>
            </a:r>
          </a:p>
          <a:p>
            <a:pPr marL="0" indent="0" algn="ctr">
              <a:buNone/>
            </a:pPr>
            <a:r>
              <a:rPr lang="en-CA" dirty="0"/>
              <a:t>Our best efforts to keep things clean and tidy can often fall short. </a:t>
            </a:r>
          </a:p>
          <a:p>
            <a:pPr marL="0" indent="0" algn="ctr">
              <a:buNone/>
            </a:pPr>
            <a:r>
              <a:rPr lang="en-CA" dirty="0"/>
              <a:t>But the messiness of life can also be an opportunity </a:t>
            </a:r>
          </a:p>
          <a:p>
            <a:pPr marL="0" indent="0" algn="ctr">
              <a:buNone/>
            </a:pPr>
            <a:r>
              <a:rPr lang="en-CA" dirty="0"/>
              <a:t>for growth and transformation. </a:t>
            </a:r>
          </a:p>
          <a:p>
            <a:pPr marL="0" indent="0" algn="ctr">
              <a:buNone/>
            </a:pPr>
            <a:r>
              <a:rPr lang="en-CA" dirty="0"/>
              <a:t>When we lean into the mess and trust God to guide us, </a:t>
            </a:r>
          </a:p>
          <a:p>
            <a:pPr marL="0" indent="0" algn="ctr">
              <a:buNone/>
            </a:pPr>
            <a:r>
              <a:rPr lang="en-CA" dirty="0"/>
              <a:t>we can learn valuable lessons and grow in our faith.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6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9BB74-195E-144A-9846-99E39972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036" y="12541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/>
              <a:t>READ:   Matthew 6:25-34 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b="1" dirty="0"/>
              <a:t>What are some of the worries or anxieties </a:t>
            </a:r>
          </a:p>
          <a:p>
            <a:pPr marL="0" indent="0" algn="ctr">
              <a:buNone/>
            </a:pPr>
            <a:r>
              <a:rPr lang="en-CA" b="1" dirty="0"/>
              <a:t>that can come with the messiness of life?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CA" b="1" dirty="0"/>
              <a:t>What does Jesus' teaching tell us </a:t>
            </a:r>
          </a:p>
          <a:p>
            <a:pPr marL="0" indent="0" algn="ctr">
              <a:buNone/>
            </a:pPr>
            <a:r>
              <a:rPr lang="en-CA" b="1" dirty="0"/>
              <a:t>about how to approach these worries?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5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50116-3ADF-E843-A640-9D803F2F0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911224"/>
            <a:ext cx="11487149" cy="4926239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n-CA" u="sng" dirty="0"/>
              <a:t>The Messiness of Relationships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Friendship expert, Jennie Allen, says, </a:t>
            </a:r>
          </a:p>
          <a:p>
            <a:pPr marL="0" indent="0" algn="ctr">
              <a:buNone/>
            </a:pPr>
            <a:r>
              <a:rPr lang="en-CA" dirty="0"/>
              <a:t>“Outside of Jesus, relationships are the greatest gifts we have on earth </a:t>
            </a:r>
          </a:p>
          <a:p>
            <a:pPr marL="0" indent="0" algn="ctr">
              <a:buNone/>
            </a:pPr>
            <a:r>
              <a:rPr lang="en-CA" dirty="0"/>
              <a:t>and simultaneously the most difficult part of being alive.”    </a:t>
            </a:r>
          </a:p>
          <a:p>
            <a:pPr marL="0" indent="0" algn="ctr">
              <a:buNone/>
            </a:pPr>
            <a:r>
              <a:rPr lang="en-CA" dirty="0"/>
              <a:t>Relationships are one of the messiest parts of life. </a:t>
            </a:r>
          </a:p>
          <a:p>
            <a:pPr marL="0" indent="0" algn="ctr">
              <a:buNone/>
            </a:pPr>
            <a:r>
              <a:rPr lang="en-CA" dirty="0"/>
              <a:t>We are imperfect people, and we often hurt and disappoint one another. </a:t>
            </a:r>
          </a:p>
          <a:p>
            <a:pPr marL="0" indent="0" algn="ctr">
              <a:buNone/>
            </a:pPr>
            <a:r>
              <a:rPr lang="en-CA" dirty="0"/>
              <a:t>But as Christians, we are called to pursue </a:t>
            </a:r>
          </a:p>
          <a:p>
            <a:pPr marL="0" indent="0" algn="ctr">
              <a:buNone/>
            </a:pPr>
            <a:r>
              <a:rPr lang="en-CA" dirty="0"/>
              <a:t>peace and reconciliation even when it's difficult. </a:t>
            </a:r>
          </a:p>
          <a:p>
            <a:pPr marL="0" indent="0" algn="ctr">
              <a:buNone/>
            </a:pPr>
            <a:r>
              <a:rPr lang="en-CA" dirty="0"/>
              <a:t>When we choose to work through the messiness of relationships, </a:t>
            </a:r>
          </a:p>
          <a:p>
            <a:pPr marL="0" indent="0" algn="ctr">
              <a:buNone/>
            </a:pPr>
            <a:r>
              <a:rPr lang="en-CA" dirty="0"/>
              <a:t>we can experience the deep joy and connection that comes with true community.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85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1388</Words>
  <Application>Microsoft Macintosh PowerPoint</Application>
  <PresentationFormat>Widescreen</PresentationFormat>
  <Paragraphs>159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MESSY AND ABUNDANT</dc:title>
  <dc:creator>Jeff Austen</dc:creator>
  <cp:lastModifiedBy>Hayley Martin</cp:lastModifiedBy>
  <cp:revision>11</cp:revision>
  <dcterms:created xsi:type="dcterms:W3CDTF">2023-05-17T15:18:07Z</dcterms:created>
  <dcterms:modified xsi:type="dcterms:W3CDTF">2023-05-17T18:27:28Z</dcterms:modified>
</cp:coreProperties>
</file>