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 snapToObjects="1">
      <p:cViewPr varScale="1">
        <p:scale>
          <a:sx n="121" d="100"/>
          <a:sy n="121" d="100"/>
        </p:scale>
        <p:origin x="7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DD14D-429A-8C47-9F38-D775C9DA4E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92C7F8-E32E-744B-AF24-B87E1A6E9C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C71A52-D6C1-614F-8238-3E1E4B4DE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2F95B9-387F-324F-83F5-3147E0E622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A5DE5-2147-4447-A553-2A2AF3848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462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5962AF-F559-2040-A4E1-855BD95B3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19599-B448-E546-8DF0-F45644EF9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3124D7-E54A-E84B-9CA7-38C4E8E0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1E125-DD48-C249-A0B8-C64DD1F4C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6475C-6FD2-4B41-A5D8-7EE9F8EE2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173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A1576A-5B37-A54B-B923-85B111B659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4525EB-D390-F247-A8C4-D9C2D546DB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78A96-88D7-1349-9D92-F8AA1762B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04C087-E515-1747-A332-FC23C7B53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2A6797-6C3E-404D-B8BE-AF216CC07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266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BED1B-EA43-7F4E-9C1C-E11711F27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B44448-75BE-274D-81B9-CF9B3E174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6EC946-B6C6-FE44-85CE-38E8EB9CB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7FCB79-30ED-1C4C-9B0A-0C388040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FD079-BEDE-E44A-A206-F799293E5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578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B5F9A-DEA5-0547-8BDC-44DF78E74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4577E2-F11D-2248-A970-87FD40D6F1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2F402-CF2D-9C45-A227-0999E6CFE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093361-057F-A84D-95D7-12D97AF1B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DA0DAE-344D-AF49-86C8-5CBCD0823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341ED-42AA-2C4C-8397-F3857DCB0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FE100-796A-A144-8924-B3ED33BB73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E1B549-16F6-DA4B-B6D1-CA8D1030EF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E0F3C7-E749-674A-A316-F12D6586BD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069E70-7034-F842-9517-F13BAF87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311174-E85D-F342-8950-FA0C98166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482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83C24-F1BE-AB45-9745-6EE6A3A84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6668D6-B120-9549-B63C-FADB95B5AC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5A06D-B85C-1D45-9C42-18F49D7F11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C9EFC9-4AB0-3540-BCDE-3892D6693C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2A8398-28D2-1D44-9E57-01FE46A326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A72B66B-D0F5-9441-8E6F-642CEBFE2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41DBAD-E6E9-C840-B44A-387FD359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28F4C5E-A849-204F-AC86-2D89D7C63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25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4887E4-FFC0-7047-B755-A091874E08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A7E73A-7A6D-7143-8079-3C4B13163E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D43949D-2E19-1B4E-9712-A2AA15870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14ED4F-9B78-BA47-87F7-7F0348BE57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636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48929A-A9BA-A14A-9286-7C6F8EDDB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D55CF9-A8B9-3F4F-B2F4-B2F676770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D4807D-2D44-3D41-82AA-9B6D1F5AA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250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50F593-8316-FF47-B7D3-CC605E781A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4A27B-D2C1-EE41-9AA4-C6234B9FFE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B82788-2169-3044-AFD7-1A2E6FBC0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8C90E0-E592-3648-AA45-550678EFBC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6815E-7CBD-4B47-B5AD-5B6BBAF32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5869AB-233F-0646-918B-F8577022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899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3D8E8-A1C3-A146-AA57-C150BA1A8E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19EC6AE-0EB0-FA41-935F-3AD628D28E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AADB804-2B2D-374B-9DCB-1F64DF38D7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0A8CBD-7B7E-BF4E-8A6C-D5E4064D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DE30FE-5FE8-3F4A-B067-9A884443EB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CD-18A4-484B-88CF-C33598BB6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3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3C4FE9-6769-9740-A74F-D843DFF8CC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B5B8A1-E3DB-5642-9913-C231AA4DDE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0029F5-193D-7742-9691-C36E0FCCCF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09C1EF-78ED-1F41-A167-CC45D38C7535}" type="datetimeFigureOut">
              <a:rPr lang="en-US" smtClean="0"/>
              <a:t>3/30/23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61B63-1DD9-2942-A8A0-24C5A32FE4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C47D53-C26B-3E4E-A9FE-799110F2FB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907CD-8479-3747-968E-292654DFB2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0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SqPcZzTRD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text, plant&#10;&#10;Description automatically generated">
            <a:extLst>
              <a:ext uri="{FF2B5EF4-FFF2-40B4-BE49-F238E27FC236}">
                <a16:creationId xmlns:a16="http://schemas.microsoft.com/office/drawing/2014/main" id="{EEF7029F-8DDC-94E8-0659-99869B7BF5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1410EC9-9CD3-2549-B487-E21CE9C20B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940652"/>
            <a:ext cx="9144000" cy="2387600"/>
          </a:xfrm>
        </p:spPr>
        <p:txBody>
          <a:bodyPr/>
          <a:lstStyle/>
          <a:p>
            <a:r>
              <a:rPr lang="en-US" dirty="0"/>
              <a:t>NO OTHER KING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7881FA-0934-C74D-A4C0-0DC9A93FD2A8}"/>
              </a:ext>
            </a:extLst>
          </p:cNvPr>
          <p:cNvSpPr txBox="1"/>
          <p:nvPr/>
        </p:nvSpPr>
        <p:spPr>
          <a:xfrm>
            <a:off x="5272696" y="5328252"/>
            <a:ext cx="16466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20230402</a:t>
            </a:r>
          </a:p>
        </p:txBody>
      </p:sp>
    </p:spTree>
    <p:extLst>
      <p:ext uri="{BB962C8B-B14F-4D97-AF65-F5344CB8AC3E}">
        <p14:creationId xmlns:p14="http://schemas.microsoft.com/office/powerpoint/2010/main" val="2503498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EE86E-2671-EF41-8F18-5813BB3A79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2452" y="409433"/>
            <a:ext cx="11149780" cy="6127845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Welcome to our study, “No Other King.”    </a:t>
            </a:r>
          </a:p>
          <a:p>
            <a:pPr marL="0" indent="0" algn="ctr">
              <a:buNone/>
            </a:pPr>
            <a:r>
              <a:rPr lang="en-CA" dirty="0"/>
              <a:t>When Jesus rode into Jerusalem on the back of a donkey </a:t>
            </a:r>
          </a:p>
          <a:p>
            <a:pPr marL="0" indent="0" algn="ctr">
              <a:buNone/>
            </a:pPr>
            <a:r>
              <a:rPr lang="en-CA" dirty="0"/>
              <a:t>the crowds who greeted him were looking for a king.    </a:t>
            </a:r>
          </a:p>
          <a:p>
            <a:pPr marL="0" indent="0" algn="ctr">
              <a:buNone/>
            </a:pPr>
            <a:r>
              <a:rPr lang="en-CA" dirty="0"/>
              <a:t>They had expectations of what kind of king he would be.    </a:t>
            </a:r>
          </a:p>
          <a:p>
            <a:pPr marL="0" indent="0" algn="ctr">
              <a:buNone/>
            </a:pPr>
            <a:r>
              <a:rPr lang="en-CA" dirty="0"/>
              <a:t>Many people that day hoped Jesus would be a warrior king, </a:t>
            </a:r>
          </a:p>
          <a:p>
            <a:pPr marL="0" indent="0" algn="ctr">
              <a:buNone/>
            </a:pPr>
            <a:r>
              <a:rPr lang="en-CA" dirty="0"/>
              <a:t>one who would conquer their Roman oppressors and set them free.   </a:t>
            </a:r>
          </a:p>
          <a:p>
            <a:pPr marL="0" indent="0" algn="ctr">
              <a:buNone/>
            </a:pPr>
            <a:r>
              <a:rPr lang="en-CA" dirty="0"/>
              <a:t>But Jesus was a different kind of king.    </a:t>
            </a:r>
          </a:p>
          <a:p>
            <a:pPr marL="0" indent="0" algn="ctr">
              <a:buNone/>
            </a:pPr>
            <a:r>
              <a:rPr lang="en-CA" dirty="0"/>
              <a:t>The palm branch waving crowd  that day </a:t>
            </a:r>
          </a:p>
          <a:p>
            <a:pPr marL="0" indent="0" algn="ctr">
              <a:buNone/>
            </a:pPr>
            <a:r>
              <a:rPr lang="en-CA" dirty="0"/>
              <a:t>were blinded by their expectations of the Messiah.     </a:t>
            </a:r>
          </a:p>
          <a:p>
            <a:pPr marL="0" indent="0" algn="ctr">
              <a:buNone/>
            </a:pPr>
            <a:r>
              <a:rPr lang="en-CA" dirty="0"/>
              <a:t>The same can happen for us.  </a:t>
            </a:r>
          </a:p>
          <a:p>
            <a:pPr marL="0" indent="0" algn="ctr">
              <a:buNone/>
            </a:pPr>
            <a:r>
              <a:rPr lang="en-CA" dirty="0"/>
              <a:t>Our hopes for who Jesus will be in our lives </a:t>
            </a:r>
          </a:p>
          <a:p>
            <a:pPr marL="0" indent="0" algn="ctr">
              <a:buNone/>
            </a:pPr>
            <a:r>
              <a:rPr lang="en-CA" dirty="0"/>
              <a:t>can easily be distorted by our expectations of him.    </a:t>
            </a:r>
          </a:p>
          <a:p>
            <a:pPr marL="0" indent="0" algn="ctr">
              <a:buNone/>
            </a:pPr>
            <a:r>
              <a:rPr lang="en-CA" dirty="0"/>
              <a:t>What kind of king is Jesus to you?    Is your view of him accurate?     </a:t>
            </a:r>
          </a:p>
          <a:p>
            <a:pPr marL="0" indent="0" algn="ctr">
              <a:buNone/>
            </a:pPr>
            <a:r>
              <a:rPr lang="en-CA" dirty="0"/>
              <a:t>Allow today’s study to sharpen your focus  on Jesus,</a:t>
            </a:r>
          </a:p>
          <a:p>
            <a:pPr marL="0" indent="0" algn="ctr">
              <a:buNone/>
            </a:pPr>
            <a:r>
              <a:rPr lang="en-CA" dirty="0"/>
              <a:t> our king who came to give his life on the cross for you.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763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856C6-8E36-7C4A-8EDC-CD679FFBB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04" y="1375249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u="sng" dirty="0"/>
              <a:t>My Easter Memories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 algn="ctr">
              <a:buNone/>
            </a:pPr>
            <a:r>
              <a:rPr lang="en-CA" dirty="0"/>
              <a:t>What was the Easter season like for you growing up?    </a:t>
            </a:r>
          </a:p>
          <a:p>
            <a:pPr marL="0" indent="0" algn="ctr">
              <a:buNone/>
            </a:pPr>
            <a:r>
              <a:rPr lang="en-CA" dirty="0"/>
              <a:t>Is there a key memory or two that you have </a:t>
            </a:r>
          </a:p>
          <a:p>
            <a:pPr marL="0" indent="0" algn="ctr">
              <a:buNone/>
            </a:pPr>
            <a:r>
              <a:rPr lang="en-CA" dirty="0"/>
              <a:t>of your experience of Easter as a child?   </a:t>
            </a:r>
          </a:p>
          <a:p>
            <a:pPr marL="0" indent="0" algn="ctr">
              <a:buNone/>
            </a:pPr>
            <a:r>
              <a:rPr lang="en-CA" dirty="0"/>
              <a:t>What part, if any, did Jesus have in your early years of Easter?   </a:t>
            </a:r>
          </a:p>
          <a:p>
            <a:pPr marL="0" indent="0" algn="ctr">
              <a:buNone/>
            </a:pPr>
            <a:r>
              <a:rPr lang="en-CA" b="1" dirty="0"/>
              <a:t>Share your story with the group!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1740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ACB3C-11C3-0F4E-8D21-629061B9C6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671" y="1279715"/>
            <a:ext cx="11053549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dirty="0"/>
              <a:t>READ:   Mark 11:1-11 </a:t>
            </a:r>
            <a:r>
              <a:rPr lang="en-CA" u="sng" dirty="0"/>
              <a:t>The Triumphal Entry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Read back through the scene of the crowd’s response to Jesus.   (vs. 8-10).     Try to put yourself in the scene.    </a:t>
            </a:r>
          </a:p>
          <a:p>
            <a:pPr marL="0" indent="0" algn="ctr">
              <a:buNone/>
            </a:pPr>
            <a:r>
              <a:rPr lang="en-CA" b="1" dirty="0"/>
              <a:t>What would it have been like to be there?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dirty="0"/>
              <a:t>When Jesus rode into Jerusalem, the crowds shouted, </a:t>
            </a:r>
          </a:p>
          <a:p>
            <a:pPr marL="0" indent="0" algn="ctr">
              <a:buNone/>
            </a:pPr>
            <a:r>
              <a:rPr lang="en-CA" dirty="0"/>
              <a:t>“Hosanna”!   (Lord, please save us!).   </a:t>
            </a:r>
          </a:p>
          <a:p>
            <a:pPr marL="0" indent="0" algn="ctr">
              <a:buNone/>
            </a:pPr>
            <a:r>
              <a:rPr lang="en-CA" b="1" dirty="0"/>
              <a:t>What do you think the people were expecting of Jesus?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318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9B8E7E-B44D-964A-BBC9-0F2FBCAE0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5659" y="1115941"/>
            <a:ext cx="11805314" cy="435133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CA" dirty="0"/>
              <a:t>We might say that the crowds that day were </a:t>
            </a:r>
          </a:p>
          <a:p>
            <a:pPr marL="0" indent="0" algn="ctr">
              <a:buNone/>
            </a:pPr>
            <a:r>
              <a:rPr lang="en-CA" dirty="0"/>
              <a:t>actually blinded by their palm branches.   </a:t>
            </a:r>
          </a:p>
          <a:p>
            <a:pPr marL="0" indent="0" algn="ctr">
              <a:buNone/>
            </a:pPr>
            <a:r>
              <a:rPr lang="en-CA" b="1" dirty="0"/>
              <a:t>Why might that be true?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Why is it so easy to be blinded about the kind of king Jesus really is?   </a:t>
            </a:r>
          </a:p>
          <a:p>
            <a:pPr marL="0" indent="0" algn="ctr">
              <a:buNone/>
            </a:pPr>
            <a:r>
              <a:rPr lang="en-CA" dirty="0"/>
              <a:t> </a:t>
            </a:r>
            <a:r>
              <a:rPr lang="en-CA" b="1" dirty="0"/>
              <a:t>In what ways do you see this happening today?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dirty="0"/>
              <a:t>What are the palm branches for you?   In other words, </a:t>
            </a:r>
          </a:p>
          <a:p>
            <a:pPr marL="0" indent="0" algn="ctr">
              <a:buNone/>
            </a:pPr>
            <a:r>
              <a:rPr lang="en-CA" b="1" dirty="0"/>
              <a:t>What about your perception of Jesus  might be blinding you about who he really is?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570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CAAAA-66F0-A245-8403-C40261537D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4842" y="897576"/>
            <a:ext cx="11559654" cy="5175677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/>
              <a:t>READ:   Philippians 2:5-11    </a:t>
            </a:r>
            <a:r>
              <a:rPr lang="en-CA" u="sng" dirty="0"/>
              <a:t> Our Servant King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lvl="0" indent="0" algn="ctr">
              <a:buNone/>
            </a:pPr>
            <a:r>
              <a:rPr lang="en-CA" b="1" dirty="0"/>
              <a:t>- What do you notice about Jesus’ position before he came to earth?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algn="ctr">
              <a:buFontTx/>
              <a:buChar char="-"/>
            </a:pPr>
            <a:r>
              <a:rPr lang="en-CA" b="1" dirty="0"/>
              <a:t>What does this passage tell us about </a:t>
            </a:r>
          </a:p>
          <a:p>
            <a:pPr marL="0" indent="0" algn="ctr">
              <a:buNone/>
            </a:pPr>
            <a:r>
              <a:rPr lang="en-CA" b="1" dirty="0"/>
              <a:t>what he gave up while he was here on earth?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- What does this passage tell us about Jesus’ position now?</a:t>
            </a:r>
          </a:p>
          <a:p>
            <a:pPr marL="0" indent="0" algn="ctr">
              <a:buNone/>
            </a:pPr>
            <a:endParaRPr lang="en-CA" b="1" dirty="0"/>
          </a:p>
          <a:p>
            <a:pPr marL="0" indent="0" algn="ctr">
              <a:buNone/>
            </a:pPr>
            <a:r>
              <a:rPr lang="en-CA" b="1" dirty="0"/>
              <a:t>- How does reading about our servant King inspire you to be like him?</a:t>
            </a:r>
            <a:endParaRPr lang="en-CA" dirty="0"/>
          </a:p>
          <a:p>
            <a:pPr marL="0" indent="0" algn="ctr">
              <a:buNone/>
            </a:pP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934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AC2F3-C58D-704D-9FD1-64B150A249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2137" y="1511726"/>
            <a:ext cx="11409528" cy="4351338"/>
          </a:xfrm>
        </p:spPr>
        <p:txBody>
          <a:bodyPr/>
          <a:lstStyle/>
          <a:p>
            <a:pPr marL="0" indent="0" algn="ctr">
              <a:buNone/>
            </a:pPr>
            <a:r>
              <a:rPr lang="en-CA" dirty="0"/>
              <a:t>READ Ephesians 1:18-23   </a:t>
            </a:r>
            <a:r>
              <a:rPr lang="en-CA" u="sng" dirty="0"/>
              <a:t>Jesus Our King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What do you notice here about the authority Jesus has as king?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What does this kingly authority mean for the church today?</a:t>
            </a:r>
            <a:endParaRPr lang="en-CA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CA" b="1" dirty="0"/>
              <a:t>How does today’s study help your resolve to have no other king but Jesus?</a:t>
            </a:r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60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E2072-0175-1A45-B266-96860E63B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7954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CA" b="1" u="sng" dirty="0"/>
              <a:t>PRAY: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Listen to the song – No Other King  </a:t>
            </a:r>
            <a:r>
              <a:rPr lang="en-CA" u="sng" dirty="0">
                <a:hlinkClick r:id="rId2"/>
              </a:rPr>
              <a:t>https://www.youtube.com/watch?v=iSqPcZzTRDE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 </a:t>
            </a:r>
          </a:p>
          <a:p>
            <a:pPr marL="0" indent="0" algn="ctr">
              <a:buNone/>
            </a:pPr>
            <a:r>
              <a:rPr lang="en-CA" dirty="0"/>
              <a:t>Spend some time today worshiping King Jesus </a:t>
            </a:r>
          </a:p>
          <a:p>
            <a:pPr marL="0" indent="0" algn="ctr">
              <a:buNone/>
            </a:pPr>
            <a:r>
              <a:rPr lang="en-CA" dirty="0"/>
              <a:t>for what he has done for you by dying on the cross. </a:t>
            </a:r>
          </a:p>
          <a:p>
            <a:pPr marL="0" indent="0" algn="ctr">
              <a:buNone/>
            </a:pPr>
            <a:r>
              <a:rPr lang="en-CA" b="1" dirty="0"/>
              <a:t> </a:t>
            </a:r>
            <a:endParaRPr lang="en-CA" dirty="0"/>
          </a:p>
          <a:p>
            <a:pPr marL="0" indent="0" algn="ctr">
              <a:buNone/>
            </a:pPr>
            <a:r>
              <a:rPr lang="en-CA" dirty="0"/>
              <a:t>Ask him to sharpen your vision to see him more fully as your king.</a:t>
            </a:r>
            <a:r>
              <a:rPr lang="en-CA" dirty="0">
                <a:effectLst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3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546</Words>
  <Application>Microsoft Macintosh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NO OTHER KING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OTHER KING</dc:title>
  <dc:creator>Jeff Austen</dc:creator>
  <cp:lastModifiedBy>Hayley Martin</cp:lastModifiedBy>
  <cp:revision>5</cp:revision>
  <dcterms:created xsi:type="dcterms:W3CDTF">2023-03-29T12:58:30Z</dcterms:created>
  <dcterms:modified xsi:type="dcterms:W3CDTF">2023-03-30T14:31:33Z</dcterms:modified>
</cp:coreProperties>
</file>