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4" r:id="rId10"/>
    <p:sldId id="264" r:id="rId11"/>
    <p:sldId id="265" r:id="rId12"/>
    <p:sldId id="266" r:id="rId13"/>
    <p:sldId id="272" r:id="rId14"/>
    <p:sldId id="273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8AC29-66A1-E845-9D49-6ED955934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BC0122-9DAE-034C-8C22-5BD9458FC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2F82B-7186-2348-96F1-DA4A70CC0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0A139-BE0C-6E40-A928-BC94945E4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34EC7-3F2C-9E48-94B3-6BFE0E2F8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5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FB5BA-784E-C148-A64F-3D2BB344D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F0041E-D410-2E43-A4E2-66B019C3E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BCB5B-5DC2-9A4B-BBBD-91FFCDC0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6CCE7-AE9D-1B47-A754-27A0991F8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BF09C-1D8E-7D4E-98E7-6BA15CCC8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71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356055-47A9-E44D-ADA8-857E028F36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67803-BC44-9E44-A999-0DCF7AA78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4E0E0-598B-F74F-BD6C-BA05134DB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3CF3B-FE55-FC48-9C69-E89B8DCA2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FB24F-78BB-6643-8906-35D7FA32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4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DA377-5D9E-5F49-A4A0-92220FAB3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8696F-3538-E441-A4EB-2BCBE2E68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B9C6E-367F-384C-B976-2DF0F0FD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FAA64-CDB8-0B45-8119-C93B67DEA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A72CA-B07B-BC43-9FD4-86287B7E1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4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CB5EC-6056-2D43-B1DA-4C3A61887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C88C2B-D377-804A-A80C-07065D74E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05DC7-E426-8E44-9F5D-5C2FD647D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DCA8B-C6C7-2A4E-88B1-663300B0E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5A0D3-8946-7F42-B959-9E34979A1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8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32731-D288-DA41-92D9-966FB5A5E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0D0C2-D85F-D145-A0E9-BAE51F802D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B7EC4A-C376-4646-94DC-D452C6928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3E8C74-F9CA-BC4E-9918-18205F902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95CB7-824C-2847-8D78-8150D4438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8E92B-FB65-0048-AEA8-CD58C78AD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4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A0D6D-A439-314A-83E1-24F0D8D41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12B0C-C1FB-9841-8086-49D50DF81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0ECC18-0289-4B46-98C5-6A7CA4051B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4A2B1D-882A-D84D-A15F-63CA35DCC7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899327-692C-8245-9E17-CCC269B20A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5FDFC5-5C8C-E246-BB76-8617A65BD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4AB63E-A966-484A-8A6F-5BC5A5A09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341370-8D58-0A40-B24D-802E2BFFD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D8000-8840-7346-B11C-693A603E6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A07D3-3EC4-AD4D-94C5-69E6FDCBF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4B3F2E-37D9-0745-9BC9-007470BB9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9FA405-C62E-3A46-AF90-DB417E07D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1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7A5D93-62F8-EA47-9B1C-6118F8295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33FB9A-64A3-8549-85F1-A583DDBC7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0604BD-DF82-544D-8BCF-0AC12BCA1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1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5D3CD-68CA-6647-B798-2278D2733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86CC7-C383-1C48-843A-4287F8F03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8B68DA-4CB1-6C4B-90AB-214BE15BD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D70A00-C683-654A-AE4A-CB082A36B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D6781-607C-C24A-AF8A-ABD4B2E78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652A49-E42E-D541-8CD2-897A31515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C79B9-C92E-EB49-8E77-7C8EF470E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34B93B-1249-BA44-B54A-B587B5860A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879A2-438B-B242-A248-5C736BDE0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8D24FF-A02E-C948-ACE6-2E683CD81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0C3F8-6EC2-194C-A5B4-1791D6264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1A8983-E9A7-D846-9348-CA0F7F04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4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4B89A-9BE3-7C46-8E16-28A5D8515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FB76F-2AD6-B64C-BBA2-DDE32C416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25EFB-345F-2A4C-9AA4-722FEBE24D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7226A-4923-DA49-B233-B1353038FFC3}" type="datetimeFigureOut">
              <a:rPr lang="en-US" smtClean="0"/>
              <a:t>3/16/23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E8460-93B7-6F44-A331-972F955CD4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DB215-A7D1-954A-9DA8-E627A01A7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BF51F88-1FA3-B604-D3A1-7E91F252E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022" y="-39387"/>
            <a:ext cx="12332043" cy="69367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2D36678-122F-894D-8729-F4AF9AB74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327" y="4743332"/>
            <a:ext cx="11513128" cy="2114668"/>
          </a:xfrm>
        </p:spPr>
        <p:txBody>
          <a:bodyPr>
            <a:normAutofit/>
          </a:bodyPr>
          <a:lstStyle/>
          <a:p>
            <a:r>
              <a:rPr lang="en-CA" sz="4000" b="1" i="1" dirty="0" err="1">
                <a:solidFill>
                  <a:schemeClr val="bg1"/>
                </a:solidFill>
              </a:rPr>
              <a:t>LifeGroup</a:t>
            </a:r>
            <a:r>
              <a:rPr lang="en-CA" sz="4000" b="1" i="1" dirty="0">
                <a:solidFill>
                  <a:schemeClr val="bg1"/>
                </a:solidFill>
              </a:rPr>
              <a:t> Study</a:t>
            </a:r>
          </a:p>
          <a:p>
            <a:r>
              <a:rPr lang="en-CA" sz="4000" b="1" i="1" dirty="0">
                <a:solidFill>
                  <a:schemeClr val="bg1"/>
                </a:solidFill>
              </a:rPr>
              <a:t>Week 4:  “Why do you call me Lord </a:t>
            </a:r>
          </a:p>
          <a:p>
            <a:r>
              <a:rPr lang="en-CA" sz="4000" b="1" i="1" dirty="0">
                <a:solidFill>
                  <a:schemeClr val="bg1"/>
                </a:solidFill>
              </a:rPr>
              <a:t>and don’t do what I say?”</a:t>
            </a:r>
            <a:endParaRPr lang="en-CA" sz="4000" dirty="0">
              <a:solidFill>
                <a:schemeClr val="bg1"/>
              </a:solidFill>
            </a:endParaRPr>
          </a:p>
          <a:p>
            <a:endParaRPr lang="en-CA" sz="40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79381C79-A2BF-7E53-4AEE-31EFD30A83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3342" y="371885"/>
            <a:ext cx="7772400" cy="437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399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B2A8C-4D3E-E24F-ABE2-1F4C5B3F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3173"/>
            <a:ext cx="11623964" cy="435133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The passage in Matthew 7 is a warning from Jesus </a:t>
            </a:r>
          </a:p>
          <a:p>
            <a:pPr marL="0" lvl="0" indent="0" algn="ctr">
              <a:buNone/>
            </a:pPr>
            <a:r>
              <a:rPr lang="en-CA" dirty="0"/>
              <a:t>to be aware of false prophets.     </a:t>
            </a:r>
          </a:p>
          <a:p>
            <a:pPr marL="0" lv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How might we know someone is a false prophet today?</a:t>
            </a:r>
            <a:r>
              <a:rPr lang="en-CA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729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C3729F-7277-2241-AD69-162FD85B530E}"/>
              </a:ext>
            </a:extLst>
          </p:cNvPr>
          <p:cNvSpPr txBox="1"/>
          <p:nvPr/>
        </p:nvSpPr>
        <p:spPr>
          <a:xfrm>
            <a:off x="378095" y="2049132"/>
            <a:ext cx="1161681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/>
              <a:t>In Matthew 7:21, Jesus says, </a:t>
            </a:r>
          </a:p>
          <a:p>
            <a:pPr algn="ctr"/>
            <a:r>
              <a:rPr lang="en-CA" sz="2800" dirty="0"/>
              <a:t>“Not everyone who says to me, ‘Lord, Lord,’ </a:t>
            </a:r>
          </a:p>
          <a:p>
            <a:pPr algn="ctr"/>
            <a:r>
              <a:rPr lang="en-CA" sz="2800" dirty="0"/>
              <a:t>will enter the kingdom of heaven, </a:t>
            </a:r>
          </a:p>
          <a:p>
            <a:pPr algn="ctr"/>
            <a:r>
              <a:rPr lang="en-CA" sz="2800" dirty="0"/>
              <a:t>but only the one who does the will of my Father who is in heaven.”  </a:t>
            </a:r>
          </a:p>
          <a:p>
            <a:pPr algn="ctr"/>
            <a:endParaRPr lang="en-CA" sz="2800" b="1" dirty="0"/>
          </a:p>
          <a:p>
            <a:pPr algn="ctr"/>
            <a:r>
              <a:rPr lang="en-CA" sz="2800" b="1" dirty="0"/>
              <a:t>What kind of person is Jesus warning about here?</a:t>
            </a:r>
            <a:endParaRPr lang="en-CA" sz="2800" dirty="0"/>
          </a:p>
          <a:p>
            <a:pPr lvl="0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67050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28303-EB29-D544-A808-EE842ECAB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339213"/>
            <a:ext cx="11873345" cy="603209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READ the words to the hymn  </a:t>
            </a:r>
          </a:p>
          <a:p>
            <a:pPr marL="0" lvl="0" indent="0" algn="ctr">
              <a:buNone/>
            </a:pPr>
            <a:r>
              <a:rPr lang="en-CA" u="sng" dirty="0"/>
              <a:t>Trust and Obey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When we walk with the Lord</a:t>
            </a:r>
          </a:p>
          <a:p>
            <a:pPr marL="0" indent="0" algn="ctr">
              <a:buNone/>
            </a:pPr>
            <a:r>
              <a:rPr lang="en-CA" dirty="0"/>
              <a:t>in the light of his word, </a:t>
            </a:r>
          </a:p>
          <a:p>
            <a:pPr marL="0" indent="0" algn="ctr">
              <a:buNone/>
            </a:pPr>
            <a:r>
              <a:rPr lang="en-CA" dirty="0"/>
              <a:t>what a glory he sheds on our way!</a:t>
            </a:r>
          </a:p>
          <a:p>
            <a:pPr marL="0" indent="0" algn="ctr">
              <a:buNone/>
            </a:pPr>
            <a:r>
              <a:rPr lang="en-CA" dirty="0"/>
              <a:t>While we do his good will, </a:t>
            </a:r>
          </a:p>
          <a:p>
            <a:pPr marL="0" indent="0" algn="ctr">
              <a:buNone/>
            </a:pPr>
            <a:r>
              <a:rPr lang="en-CA" dirty="0"/>
              <a:t>He abides with us still, </a:t>
            </a:r>
          </a:p>
          <a:p>
            <a:pPr marL="0" indent="0" algn="ctr">
              <a:buNone/>
            </a:pPr>
            <a:r>
              <a:rPr lang="en-CA" dirty="0"/>
              <a:t>and with all who will trust and obey.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Trust and obey, for there’s no other way</a:t>
            </a:r>
          </a:p>
          <a:p>
            <a:pPr marL="0" indent="0" algn="ctr">
              <a:buNone/>
            </a:pPr>
            <a:r>
              <a:rPr lang="en-CA" dirty="0"/>
              <a:t>to be happy in Jesus, but to trust and obey.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88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A450B-C689-FA44-96E4-C0DB759F4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490" y="1326862"/>
            <a:ext cx="10515600" cy="4351338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u="sng" dirty="0"/>
              <a:t>Trust and Obey</a:t>
            </a:r>
          </a:p>
          <a:p>
            <a:pPr marL="0" lv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How does trusting God factor into obeying him?</a:t>
            </a:r>
            <a:endParaRPr lang="en-CA" dirty="0"/>
          </a:p>
          <a:p>
            <a:pPr marL="0" indent="0" algn="ctr">
              <a:buNone/>
            </a:pPr>
            <a:r>
              <a:rPr lang="en-CA" b="1" dirty="0"/>
              <a:t>  </a:t>
            </a:r>
            <a:endParaRPr lang="en-CA" dirty="0"/>
          </a:p>
          <a:p>
            <a:pPr marL="0" lvl="0" indent="0" algn="ctr">
              <a:buNone/>
            </a:pPr>
            <a:r>
              <a:rPr lang="en-CA" b="1" dirty="0"/>
              <a:t>Do you agree with the chorus of this hymn, that the only way to be happy in this life is by doing what Jesus says?   Why or why not?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How do these words encourage you in doing what Jesus says?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21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01773-0947-E647-A703-3C067D909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073" y="637308"/>
            <a:ext cx="11430000" cy="58743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In what way are you struggling to obey these days? 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How can your group pray for you?</a:t>
            </a: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901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30094-E228-F544-A287-9EE5188FE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8" y="294967"/>
            <a:ext cx="11008331" cy="635655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CA" sz="4000" b="1" u="sng" dirty="0"/>
              <a:t>PRAY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Read the final verse of the hymn, Trust and Obey, </a:t>
            </a:r>
          </a:p>
          <a:p>
            <a:pPr marL="0" indent="0" algn="ctr">
              <a:buNone/>
            </a:pPr>
            <a:r>
              <a:rPr lang="en-CA" dirty="0"/>
              <a:t>and then spend some time thanking God for his grace </a:t>
            </a:r>
          </a:p>
          <a:p>
            <a:pPr marL="0" indent="0" algn="ctr">
              <a:buNone/>
            </a:pPr>
            <a:r>
              <a:rPr lang="en-CA" dirty="0"/>
              <a:t>and guidance in your life to follow Jesus and do what he says.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Then in fellowship sweet</a:t>
            </a:r>
          </a:p>
          <a:p>
            <a:pPr marL="0" indent="0" algn="ctr">
              <a:buNone/>
            </a:pPr>
            <a:r>
              <a:rPr lang="en-CA" dirty="0"/>
              <a:t>we will sit at his feet, </a:t>
            </a:r>
          </a:p>
          <a:p>
            <a:pPr marL="0" indent="0" algn="ctr">
              <a:buNone/>
            </a:pPr>
            <a:r>
              <a:rPr lang="en-CA" dirty="0"/>
              <a:t>or we’ll walk by his side in the way;</a:t>
            </a:r>
          </a:p>
          <a:p>
            <a:pPr marL="0" indent="0" algn="ctr">
              <a:buNone/>
            </a:pPr>
            <a:r>
              <a:rPr lang="en-CA" dirty="0"/>
              <a:t>What he says we will do, </a:t>
            </a:r>
          </a:p>
          <a:p>
            <a:pPr marL="0" indent="0" algn="ctr">
              <a:buNone/>
            </a:pPr>
            <a:r>
              <a:rPr lang="en-CA" dirty="0"/>
              <a:t>where he sends we will go;</a:t>
            </a:r>
          </a:p>
          <a:p>
            <a:pPr marL="0" indent="0" algn="ctr">
              <a:buNone/>
            </a:pPr>
            <a:r>
              <a:rPr lang="en-CA" dirty="0"/>
              <a:t>never fear, only trust and obey.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Trust and obey, for there’s no other way</a:t>
            </a:r>
          </a:p>
          <a:p>
            <a:pPr marL="0" indent="0" algn="ctr">
              <a:buNone/>
            </a:pPr>
            <a:r>
              <a:rPr lang="en-CA" dirty="0"/>
              <a:t>to be happy in Jesus, but to trust and obey.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92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56E1F-0463-1B44-8F49-AD656129E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"/>
            <a:ext cx="11554691" cy="649778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Welcome back to our series, ‘This Question is FOR YOU”!   </a:t>
            </a:r>
          </a:p>
          <a:p>
            <a:pPr marL="0" indent="0" algn="ctr">
              <a:buNone/>
            </a:pPr>
            <a:r>
              <a:rPr lang="en-CA" dirty="0"/>
              <a:t>In this series we are exploring 4 questions Jesus asks us.    </a:t>
            </a:r>
          </a:p>
          <a:p>
            <a:pPr marL="0" indent="0" algn="ctr">
              <a:buNone/>
            </a:pPr>
            <a:r>
              <a:rPr lang="en-CA" dirty="0"/>
              <a:t>These questions Jesus asks are designed to </a:t>
            </a:r>
          </a:p>
          <a:p>
            <a:pPr marL="0" indent="0" algn="ctr">
              <a:buNone/>
            </a:pPr>
            <a:r>
              <a:rPr lang="en-CA" dirty="0"/>
              <a:t>get us thinking about who Jesus is and how we can follow him well.    </a:t>
            </a:r>
          </a:p>
          <a:p>
            <a:pPr marL="0" indent="0" algn="ctr">
              <a:buNone/>
            </a:pPr>
            <a:r>
              <a:rPr lang="en-CA" dirty="0"/>
              <a:t>Today’s question is – </a:t>
            </a:r>
          </a:p>
          <a:p>
            <a:pPr marL="0" indent="0" algn="ctr">
              <a:buNone/>
            </a:pPr>
            <a:r>
              <a:rPr lang="en-CA" dirty="0"/>
              <a:t>"Why do you call me ‘Lord, Lord’ and do not do what I say?" (Luke 6:46).   </a:t>
            </a:r>
          </a:p>
          <a:p>
            <a:pPr marL="0" indent="0" algn="ctr">
              <a:buNone/>
            </a:pPr>
            <a:r>
              <a:rPr lang="en-CA" dirty="0"/>
              <a:t>As followers of Jesus, it is important to not only profess our faith, </a:t>
            </a:r>
          </a:p>
          <a:p>
            <a:pPr marL="0" indent="0" algn="ctr">
              <a:buNone/>
            </a:pPr>
            <a:r>
              <a:rPr lang="en-CA" dirty="0"/>
              <a:t>but to also live it out in our daily actions. </a:t>
            </a:r>
          </a:p>
          <a:p>
            <a:pPr marL="0" indent="0" algn="ctr">
              <a:buNone/>
            </a:pPr>
            <a:r>
              <a:rPr lang="en-CA" dirty="0"/>
              <a:t>This includes obeying Jesus' teachings, as well as striving </a:t>
            </a:r>
          </a:p>
          <a:p>
            <a:pPr marL="0" indent="0" algn="ctr">
              <a:buNone/>
            </a:pPr>
            <a:r>
              <a:rPr lang="en-CA" dirty="0"/>
              <a:t>to be more like him in our character and behavior.  </a:t>
            </a:r>
          </a:p>
          <a:p>
            <a:pPr marL="0" indent="0" algn="ctr">
              <a:buNone/>
            </a:pPr>
            <a:r>
              <a:rPr lang="en-CA" dirty="0"/>
              <a:t>Is there anything you're delaying being obedient about?   </a:t>
            </a:r>
          </a:p>
          <a:p>
            <a:pPr marL="0" indent="0" algn="ctr">
              <a:buNone/>
            </a:pPr>
            <a:r>
              <a:rPr lang="en-CA" dirty="0"/>
              <a:t>Allow today’s study to speak to your heart </a:t>
            </a:r>
          </a:p>
          <a:p>
            <a:pPr marL="0" indent="0" algn="ctr">
              <a:buNone/>
            </a:pPr>
            <a:r>
              <a:rPr lang="en-CA" dirty="0"/>
              <a:t>about next steps you can take to obey and follow Jesus.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908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82CC5-4388-6444-B172-82E93710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457" y="554182"/>
            <a:ext cx="11474245" cy="6096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u="sng" dirty="0"/>
          </a:p>
          <a:p>
            <a:pPr marL="0" indent="0" algn="ctr">
              <a:buNone/>
            </a:pPr>
            <a:r>
              <a:rPr lang="en-CA" u="sng" dirty="0"/>
              <a:t>That Teacher Was Tough, But Effective!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When I was in grade 7 I had a teacher who was particularly tough.    </a:t>
            </a:r>
          </a:p>
          <a:p>
            <a:pPr marL="0" indent="0" algn="ctr">
              <a:buNone/>
            </a:pPr>
            <a:r>
              <a:rPr lang="en-CA" dirty="0"/>
              <a:t>This teacher had stern warnings for those </a:t>
            </a:r>
          </a:p>
          <a:p>
            <a:pPr marL="0" indent="0" algn="ctr">
              <a:buNone/>
            </a:pPr>
            <a:r>
              <a:rPr lang="en-CA" dirty="0"/>
              <a:t>who wanted to play around rather than study.   </a:t>
            </a:r>
          </a:p>
          <a:p>
            <a:pPr marL="0" indent="0" algn="ctr">
              <a:buNone/>
            </a:pPr>
            <a:r>
              <a:rPr lang="en-CA" dirty="0"/>
              <a:t>Our teacher was tough, but effective!    </a:t>
            </a:r>
          </a:p>
          <a:p>
            <a:pPr marL="0" indent="0" algn="ctr">
              <a:buNone/>
            </a:pPr>
            <a:r>
              <a:rPr lang="en-CA" dirty="0"/>
              <a:t>What about you?   </a:t>
            </a:r>
          </a:p>
          <a:p>
            <a:pPr marL="0" indent="0" algn="ctr">
              <a:buNone/>
            </a:pPr>
            <a:r>
              <a:rPr lang="en-CA" dirty="0"/>
              <a:t>What teacher do you remember who was tough but effective?    </a:t>
            </a:r>
          </a:p>
          <a:p>
            <a:pPr marL="0" indent="0" algn="ctr">
              <a:buNone/>
            </a:pPr>
            <a:r>
              <a:rPr lang="en-CA" dirty="0"/>
              <a:t>Or maybe you remember a teacher who was tough but not effective! </a:t>
            </a:r>
            <a:r>
              <a:rPr lang="en-CA" dirty="0">
                <a:sym typeface="Wingdings" pitchFamily="2" charset="2"/>
              </a:rPr>
              <a:t></a:t>
            </a:r>
            <a:r>
              <a:rPr lang="en-CA" dirty="0"/>
              <a:t>  </a:t>
            </a:r>
          </a:p>
          <a:p>
            <a:pPr marL="0" indent="0" algn="ctr">
              <a:buNone/>
            </a:pPr>
            <a:r>
              <a:rPr lang="en-CA" dirty="0"/>
              <a:t> </a:t>
            </a:r>
            <a:r>
              <a:rPr lang="en-CA" b="1" dirty="0"/>
              <a:t>Share your story with the group!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75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E38BE-C9F6-AD46-9387-4C5D178DE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213" y="683342"/>
            <a:ext cx="10515600" cy="51324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Jesus is a Master at using parables to teach us important truths.   </a:t>
            </a:r>
          </a:p>
          <a:p>
            <a:pPr marL="0" indent="0" algn="ctr">
              <a:buNone/>
            </a:pPr>
            <a:r>
              <a:rPr lang="en-CA" dirty="0"/>
              <a:t> He does this for today’s question – </a:t>
            </a:r>
          </a:p>
          <a:p>
            <a:pPr marL="0" indent="0" algn="ctr">
              <a:buNone/>
            </a:pPr>
            <a:r>
              <a:rPr lang="en-CA" i="1" dirty="0"/>
              <a:t>“Why do you call me ‘Lord’ and don’t do what I say?”</a:t>
            </a:r>
            <a:r>
              <a:rPr lang="en-CA" dirty="0"/>
              <a:t>     </a:t>
            </a:r>
          </a:p>
          <a:p>
            <a:pPr marL="0" indent="0" algn="ctr">
              <a:buNone/>
            </a:pPr>
            <a:r>
              <a:rPr lang="en-CA" dirty="0"/>
              <a:t>To get us to think about our response to his question, </a:t>
            </a:r>
          </a:p>
          <a:p>
            <a:pPr marL="0" indent="0" algn="ctr">
              <a:buNone/>
            </a:pPr>
            <a:r>
              <a:rPr lang="en-CA" dirty="0"/>
              <a:t>Jesus tells us the parable of two trees.     </a:t>
            </a:r>
          </a:p>
          <a:p>
            <a:pPr marL="0" indent="0" algn="ctr">
              <a:buNone/>
            </a:pPr>
            <a:r>
              <a:rPr lang="en-CA" dirty="0"/>
              <a:t>Let’s dig into this parable and ask ourselves, </a:t>
            </a:r>
          </a:p>
          <a:p>
            <a:pPr marL="0" indent="0" algn="ctr">
              <a:buNone/>
            </a:pPr>
            <a:r>
              <a:rPr lang="en-CA" dirty="0"/>
              <a:t>“What is my response to Jesus?”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404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3085C-0870-9B46-9E82-5F67B82BF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1368424"/>
            <a:ext cx="11831781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dirty="0"/>
              <a:t>READ:   Matthew 21:18-19 and Luke 6:43-45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What do you notice about what’s happening with the trees in these passages? </a:t>
            </a:r>
            <a:r>
              <a:rPr lang="en-CA" dirty="0"/>
              <a:t>  Write down or make note of everything you observe.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dirty="0"/>
              <a:t>Think about the tree in Matthew 21:18-19.     </a:t>
            </a:r>
          </a:p>
          <a:p>
            <a:pPr marL="0" lvl="0" indent="0" algn="ctr">
              <a:buNone/>
            </a:pPr>
            <a:r>
              <a:rPr lang="en-CA" b="1" dirty="0"/>
              <a:t>How might this tree be a picture of not doing what Jesus says?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67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AB76C-0AE3-1340-897D-72FDDA6E4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6" y="983673"/>
            <a:ext cx="11152910" cy="5292436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sz="3000" dirty="0"/>
              <a:t>In Luke 6:45 we read that a good person </a:t>
            </a:r>
          </a:p>
          <a:p>
            <a:pPr marL="0" lvl="0" indent="0" algn="ctr">
              <a:buNone/>
            </a:pPr>
            <a:r>
              <a:rPr lang="en-CA" sz="3000" dirty="0"/>
              <a:t>produces good fruit based on what is in the person’s heart.     </a:t>
            </a:r>
          </a:p>
          <a:p>
            <a:pPr marL="0" lvl="0" indent="0" algn="ctr">
              <a:buNone/>
            </a:pPr>
            <a:endParaRPr lang="en-CA" sz="3000" b="1" dirty="0"/>
          </a:p>
          <a:p>
            <a:pPr marL="0" lvl="0" indent="0" algn="ctr">
              <a:buNone/>
            </a:pPr>
            <a:r>
              <a:rPr lang="en-CA" sz="3000" b="1" dirty="0"/>
              <a:t>What are some examples of good fruit?</a:t>
            </a:r>
            <a:endParaRPr lang="en-CA" sz="3000" dirty="0"/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endParaRPr lang="en-CA" sz="3000" dirty="0"/>
          </a:p>
          <a:p>
            <a:pPr marL="0" indent="0" algn="ctr">
              <a:buNone/>
            </a:pPr>
            <a:r>
              <a:rPr lang="en-CA" sz="3000" dirty="0"/>
              <a:t> 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85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F55B6-ADAD-6E41-AAE9-14C69F07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10" y="1025236"/>
            <a:ext cx="11305309" cy="46529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Think again about Jesus’ teaching in Luke 6:43.  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Jesus says, “No good tree produces bad fruit …”.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are examples of bad fruit?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508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5A730-0398-A949-B77E-71AC8716F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702" y="127993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Think again about Jesus’ teaching in Luke 6:43. 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 Jesus says, “No good tree produces bad fruit …”.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are examples of bad fruit?</a:t>
            </a: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860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21FE6-E22D-2543-9F34-8CEC1D60F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763" y="1271443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CA" dirty="0"/>
              <a:t>READ:   Matthew 7:15-23.   </a:t>
            </a:r>
            <a:r>
              <a:rPr lang="en-CA" u="sng" dirty="0"/>
              <a:t>A Tree and Its Fruit     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dirty="0"/>
              <a:t>In vs. 16 we read, “By their fruit you will recognize them.”     </a:t>
            </a:r>
          </a:p>
          <a:p>
            <a:pPr marL="0" lv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How does this apply to the church today?   </a:t>
            </a:r>
          </a:p>
          <a:p>
            <a:pPr marL="0" lv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How does it apply to you?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751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9274</TotalTime>
  <Words>853</Words>
  <Application>Microsoft Macintosh PowerPoint</Application>
  <PresentationFormat>Widescreen</PresentationFormat>
  <Paragraphs>130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Austen</dc:creator>
  <cp:lastModifiedBy>Hayley Martin</cp:lastModifiedBy>
  <cp:revision>30</cp:revision>
  <dcterms:created xsi:type="dcterms:W3CDTF">2023-02-22T14:35:31Z</dcterms:created>
  <dcterms:modified xsi:type="dcterms:W3CDTF">2023-03-16T14:01:52Z</dcterms:modified>
</cp:coreProperties>
</file>