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8AC29-66A1-E845-9D49-6ED955934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C0122-9DAE-034C-8C22-5BD9458FC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2F82B-7186-2348-96F1-DA4A70CC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0A139-BE0C-6E40-A928-BC94945E4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34EC7-3F2C-9E48-94B3-6BFE0E2F8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5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B5BA-784E-C148-A64F-3D2BB344D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0041E-D410-2E43-A4E2-66B019C3E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BCB5B-5DC2-9A4B-BBBD-91FFCDC0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6CCE7-AE9D-1B47-A754-27A0991F8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BF09C-1D8E-7D4E-98E7-6BA15CCC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1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356055-47A9-E44D-ADA8-857E028F3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67803-BC44-9E44-A999-0DCF7AA78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4E0E0-598B-F74F-BD6C-BA05134D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3CF3B-FE55-FC48-9C69-E89B8DCA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FB24F-78BB-6643-8906-35D7FA32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4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DA377-5D9E-5F49-A4A0-92220FAB3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8696F-3538-E441-A4EB-2BCBE2E68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B9C6E-367F-384C-B976-2DF0F0FD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FAA64-CDB8-0B45-8119-C93B67DEA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A72CA-B07B-BC43-9FD4-86287B7E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4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CB5EC-6056-2D43-B1DA-4C3A6188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88C2B-D377-804A-A80C-07065D74E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05DC7-E426-8E44-9F5D-5C2FD647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DCA8B-C6C7-2A4E-88B1-663300B0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5A0D3-8946-7F42-B959-9E34979A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8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2731-D288-DA41-92D9-966FB5A5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0D0C2-D85F-D145-A0E9-BAE51F802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7EC4A-C376-4646-94DC-D452C6928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E8C74-F9CA-BC4E-9918-18205F902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95CB7-824C-2847-8D78-8150D4438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8E92B-FB65-0048-AEA8-CD58C78AD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4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A0D6D-A439-314A-83E1-24F0D8D4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12B0C-C1FB-9841-8086-49D50DF81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0ECC18-0289-4B46-98C5-6A7CA4051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4A2B1D-882A-D84D-A15F-63CA35DCC7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899327-692C-8245-9E17-CCC269B20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FDFC5-5C8C-E246-BB76-8617A65BD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4AB63E-A966-484A-8A6F-5BC5A5A09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341370-8D58-0A40-B24D-802E2BFF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D8000-8840-7346-B11C-693A603E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A07D3-3EC4-AD4D-94C5-69E6FDCBF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B3F2E-37D9-0745-9BC9-007470BB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FA405-C62E-3A46-AF90-DB417E07D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1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7A5D93-62F8-EA47-9B1C-6118F8295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3FB9A-64A3-8549-85F1-A583DDBC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604BD-DF82-544D-8BCF-0AC12BCA1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5D3CD-68CA-6647-B798-2278D2733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86CC7-C383-1C48-843A-4287F8F03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B68DA-4CB1-6C4B-90AB-214BE15BD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70A00-C683-654A-AE4A-CB082A36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D6781-607C-C24A-AF8A-ABD4B2E7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52A49-E42E-D541-8CD2-897A31515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C79B9-C92E-EB49-8E77-7C8EF470E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34B93B-1249-BA44-B54A-B587B5860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879A2-438B-B242-A248-5C736BDE0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D24FF-A02E-C948-ACE6-2E683CD81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0C3F8-6EC2-194C-A5B4-1791D626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A8983-E9A7-D846-9348-CA0F7F04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4B89A-9BE3-7C46-8E16-28A5D8515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FB76F-2AD6-B64C-BBA2-DDE32C416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25EFB-345F-2A4C-9AA4-722FEBE24D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7226A-4923-DA49-B233-B1353038FFC3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E8460-93B7-6F44-A331-972F955CD4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DB215-A7D1-954A-9DA8-E627A01A7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F51F88-1FA3-B604-D3A1-7E91F252E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022" y="-39387"/>
            <a:ext cx="12332043" cy="693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2D36678-122F-894D-8729-F4AF9AB74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327" y="5124650"/>
            <a:ext cx="9609215" cy="1486156"/>
          </a:xfrm>
        </p:spPr>
        <p:txBody>
          <a:bodyPr>
            <a:normAutofit fontScale="92500"/>
          </a:bodyPr>
          <a:lstStyle/>
          <a:p>
            <a:r>
              <a:rPr lang="en-CA" sz="4000" b="1" i="1" dirty="0" err="1">
                <a:solidFill>
                  <a:schemeClr val="bg1"/>
                </a:solidFill>
              </a:rPr>
              <a:t>LifeGroup</a:t>
            </a:r>
            <a:r>
              <a:rPr lang="en-CA" sz="4000" b="1" i="1" dirty="0">
                <a:solidFill>
                  <a:schemeClr val="bg1"/>
                </a:solidFill>
              </a:rPr>
              <a:t> Study</a:t>
            </a:r>
          </a:p>
          <a:p>
            <a:r>
              <a:rPr lang="en-CA" sz="4000" b="1" i="1" dirty="0">
                <a:solidFill>
                  <a:schemeClr val="bg1"/>
                </a:solidFill>
              </a:rPr>
              <a:t>Week 2: What Do You Want Me to Do for You?</a:t>
            </a:r>
            <a:endParaRPr lang="en-CA" sz="40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79381C79-A2BF-7E53-4AEE-31EFD30A83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342" y="247194"/>
            <a:ext cx="7772400" cy="437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399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C3729F-7277-2241-AD69-162FD85B530E}"/>
              </a:ext>
            </a:extLst>
          </p:cNvPr>
          <p:cNvSpPr txBox="1"/>
          <p:nvPr/>
        </p:nvSpPr>
        <p:spPr>
          <a:xfrm>
            <a:off x="336531" y="1204005"/>
            <a:ext cx="1161681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2800" dirty="0"/>
              <a:t>Think about a situation in your life where you feel "stuck" or in need of healing. </a:t>
            </a:r>
          </a:p>
          <a:p>
            <a:pPr lvl="0" algn="ctr"/>
            <a:endParaRPr lang="en-CA" sz="2800" dirty="0"/>
          </a:p>
          <a:p>
            <a:pPr lvl="0" algn="ctr"/>
            <a:r>
              <a:rPr lang="en-CA" sz="2800" dirty="0"/>
              <a:t>It might be a physical ailment, a pattern of behavior or thinking, </a:t>
            </a:r>
          </a:p>
          <a:p>
            <a:pPr lvl="0" algn="ctr"/>
            <a:r>
              <a:rPr lang="en-CA" sz="2800" dirty="0"/>
              <a:t>a relationship, or a spiritual struggle. </a:t>
            </a:r>
          </a:p>
          <a:p>
            <a:pPr lvl="0" algn="ctr"/>
            <a:endParaRPr lang="en-CA" sz="2800" dirty="0"/>
          </a:p>
          <a:p>
            <a:pPr lvl="0" algn="ctr"/>
            <a:r>
              <a:rPr lang="en-CA" sz="2800" dirty="0"/>
              <a:t>In light of this story, ask yourself honestly: </a:t>
            </a:r>
          </a:p>
          <a:p>
            <a:pPr lvl="0" algn="ctr"/>
            <a:r>
              <a:rPr lang="en-CA" sz="2800" dirty="0"/>
              <a:t>do you want to be healed? Why or why not? </a:t>
            </a:r>
          </a:p>
          <a:p>
            <a:pPr algn="ctr"/>
            <a:r>
              <a:rPr lang="en-CA" sz="2800" dirty="0"/>
              <a:t> </a:t>
            </a:r>
          </a:p>
          <a:p>
            <a:pPr lvl="0" algn="ctr"/>
            <a:r>
              <a:rPr lang="en-CA" sz="2800" b="1" dirty="0"/>
              <a:t>What might you be holding onto that is preventing you </a:t>
            </a:r>
          </a:p>
          <a:p>
            <a:pPr lvl="0" algn="ctr"/>
            <a:r>
              <a:rPr lang="en-CA" sz="2800" b="1" dirty="0"/>
              <a:t>from experiencing the transformation you desire?</a:t>
            </a:r>
            <a:endParaRPr lang="en-CA" sz="2800" dirty="0"/>
          </a:p>
          <a:p>
            <a:pPr lvl="0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705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28303-EB29-D544-A808-EE842ECAB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84" y="339213"/>
            <a:ext cx="11073581" cy="60320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Reflect on the idea that Jesus asks us to investigate our desires. </a:t>
            </a:r>
          </a:p>
          <a:p>
            <a:pPr marL="0" indent="0" algn="ctr">
              <a:buNone/>
            </a:pPr>
            <a:r>
              <a:rPr lang="en-CA" dirty="0"/>
              <a:t>What do we want, and why do we want it?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How might our desires be influenced by our past experiences, </a:t>
            </a:r>
          </a:p>
          <a:p>
            <a:pPr marL="0" indent="0" algn="ctr">
              <a:buNone/>
            </a:pPr>
            <a:r>
              <a:rPr lang="en-CA" dirty="0"/>
              <a:t>our fears, or our beliefs about ourselves and the world?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How can we discern which desires are healthy and which ones </a:t>
            </a:r>
          </a:p>
          <a:p>
            <a:pPr marL="0" indent="0" algn="ctr">
              <a:buNone/>
            </a:pPr>
            <a:r>
              <a:rPr lang="en-CA" dirty="0"/>
              <a:t>might be holding us back from experiencing </a:t>
            </a:r>
          </a:p>
          <a:p>
            <a:pPr marL="0" indent="0" algn="ctr">
              <a:buNone/>
            </a:pPr>
            <a:r>
              <a:rPr lang="en-CA" dirty="0"/>
              <a:t>the fullness of life that God desires for us?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88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30094-E228-F544-A287-9EE5188FE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294967"/>
            <a:ext cx="11008331" cy="635655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sz="4000" b="1" u="sng" dirty="0"/>
              <a:t>PRAY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Father, thank You for being a God who loves us.    </a:t>
            </a:r>
          </a:p>
          <a:p>
            <a:pPr marL="0" indent="0" algn="ctr">
              <a:buNone/>
            </a:pPr>
            <a:r>
              <a:rPr lang="en-CA" dirty="0"/>
              <a:t>Thank You for your plan for our lives.        </a:t>
            </a:r>
          </a:p>
          <a:p>
            <a:pPr marL="0" indent="0" algn="ctr">
              <a:buNone/>
            </a:pPr>
            <a:r>
              <a:rPr lang="en-CA" dirty="0"/>
              <a:t>Today we have been thinking about Jesus’ question </a:t>
            </a:r>
          </a:p>
          <a:p>
            <a:pPr marL="0" indent="0" algn="ctr">
              <a:buNone/>
            </a:pPr>
            <a:r>
              <a:rPr lang="en-CA" dirty="0"/>
              <a:t>– </a:t>
            </a:r>
            <a:r>
              <a:rPr lang="en-CA" i="1" dirty="0"/>
              <a:t>“Do you want to be healed?”</a:t>
            </a:r>
            <a:r>
              <a:rPr lang="en-CA" dirty="0"/>
              <a:t>   </a:t>
            </a:r>
          </a:p>
          <a:p>
            <a:pPr marL="0" indent="0" algn="ctr">
              <a:buNone/>
            </a:pPr>
            <a:r>
              <a:rPr lang="en-CA" dirty="0"/>
              <a:t>We’ve learned that your plan for us is to heal and transform our lives.    </a:t>
            </a:r>
          </a:p>
          <a:p>
            <a:pPr marL="0" indent="0" algn="ctr">
              <a:buNone/>
            </a:pPr>
            <a:r>
              <a:rPr lang="en-CA" dirty="0"/>
              <a:t>Help us to see areas in our lives </a:t>
            </a:r>
          </a:p>
          <a:p>
            <a:pPr marL="0" indent="0" algn="ctr">
              <a:buNone/>
            </a:pPr>
            <a:r>
              <a:rPr lang="en-CA" dirty="0"/>
              <a:t>where we may be resisting your life-changing power.    </a:t>
            </a:r>
          </a:p>
          <a:p>
            <a:pPr marL="0" indent="0" algn="ctr">
              <a:buNone/>
            </a:pPr>
            <a:r>
              <a:rPr lang="en-CA" dirty="0"/>
              <a:t> Please give us the courage and faith to act </a:t>
            </a:r>
          </a:p>
          <a:p>
            <a:pPr marL="0" indent="0" algn="ctr">
              <a:buNone/>
            </a:pPr>
            <a:r>
              <a:rPr lang="en-CA" dirty="0"/>
              <a:t>on what we believe about You.     </a:t>
            </a:r>
          </a:p>
          <a:p>
            <a:pPr marL="0" indent="0" algn="ctr">
              <a:buNone/>
            </a:pPr>
            <a:r>
              <a:rPr lang="en-CA" dirty="0"/>
              <a:t>Help us to trust more fully in your power to change us for your glory.   </a:t>
            </a:r>
          </a:p>
          <a:p>
            <a:pPr marL="0" indent="0" algn="ctr">
              <a:buNone/>
            </a:pPr>
            <a:r>
              <a:rPr lang="en-CA" dirty="0"/>
              <a:t>Jesus, help us to know you more and to give ourselves more fully to You.       </a:t>
            </a:r>
          </a:p>
          <a:p>
            <a:pPr marL="0" indent="0" algn="ctr">
              <a:buNone/>
            </a:pPr>
            <a:r>
              <a:rPr lang="en-CA" dirty="0"/>
              <a:t>Thank You for hearing our prayer.   AMEN.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2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56E1F-0463-1B44-8F49-AD656129E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"/>
            <a:ext cx="11554691" cy="649778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CA" dirty="0"/>
              <a:t>Welcome back to our series, ‘This Question is FOR YOU”!   </a:t>
            </a:r>
          </a:p>
          <a:p>
            <a:pPr marL="0" indent="0" algn="ctr">
              <a:buNone/>
            </a:pPr>
            <a:r>
              <a:rPr lang="en-CA" dirty="0"/>
              <a:t>In this series we are exploring 4 questions Jesus asks us.   </a:t>
            </a:r>
          </a:p>
          <a:p>
            <a:pPr marL="0" indent="0" algn="ctr">
              <a:buNone/>
            </a:pPr>
            <a:r>
              <a:rPr lang="en-CA" dirty="0"/>
              <a:t> These questions Jesus asks are designed to get us thinking about who Jesus is and how we can follow him well.    </a:t>
            </a:r>
          </a:p>
          <a:p>
            <a:pPr marL="0" indent="0" algn="ctr">
              <a:buNone/>
            </a:pPr>
            <a:r>
              <a:rPr lang="en-CA" dirty="0"/>
              <a:t>Today’s question is – </a:t>
            </a:r>
            <a:r>
              <a:rPr lang="en-CA" i="1" dirty="0"/>
              <a:t>What do you want me to do for you? </a:t>
            </a:r>
            <a:r>
              <a:rPr lang="en-CA" dirty="0"/>
              <a:t> </a:t>
            </a:r>
          </a:p>
          <a:p>
            <a:pPr marL="0" indent="0" algn="ctr">
              <a:buNone/>
            </a:pPr>
            <a:r>
              <a:rPr lang="en-CA" dirty="0"/>
              <a:t>In asking us what we want him to do for us, </a:t>
            </a:r>
          </a:p>
          <a:p>
            <a:pPr marL="0" indent="0" algn="ctr">
              <a:buNone/>
            </a:pPr>
            <a:r>
              <a:rPr lang="en-CA" dirty="0"/>
              <a:t>Jesus is inviting us to express our deepest needs and desires.  </a:t>
            </a:r>
          </a:p>
          <a:p>
            <a:pPr marL="0" indent="0" algn="ctr">
              <a:buNone/>
            </a:pPr>
            <a:r>
              <a:rPr lang="en-CA" dirty="0"/>
              <a:t>This question can also be seen as a call to trust in Jesus </a:t>
            </a:r>
          </a:p>
          <a:p>
            <a:pPr marL="0" indent="0" algn="ctr">
              <a:buNone/>
            </a:pPr>
            <a:r>
              <a:rPr lang="en-CA" dirty="0"/>
              <a:t>and believe that he has the power to meet our needs.  </a:t>
            </a:r>
          </a:p>
          <a:p>
            <a:pPr marL="0" indent="0" algn="ctr">
              <a:buNone/>
            </a:pPr>
            <a:r>
              <a:rPr lang="en-CA" dirty="0"/>
              <a:t>As believers, we should be willing to bring our needs and desires to Jesus in prayer.  </a:t>
            </a:r>
          </a:p>
          <a:p>
            <a:pPr marL="0" indent="0" algn="ctr">
              <a:buNone/>
            </a:pPr>
            <a:r>
              <a:rPr lang="en-CA" dirty="0"/>
              <a:t>We should also be open to accepting his will and trusting </a:t>
            </a:r>
          </a:p>
          <a:p>
            <a:pPr marL="0" indent="0" algn="ctr">
              <a:buNone/>
            </a:pPr>
            <a:r>
              <a:rPr lang="en-CA" dirty="0"/>
              <a:t>that he knows what is best for us, even if it may not be what we initially desire.</a:t>
            </a:r>
          </a:p>
          <a:p>
            <a:pPr marL="0" indent="0" algn="ctr">
              <a:buNone/>
            </a:pPr>
            <a:r>
              <a:rPr lang="en-CA" dirty="0"/>
              <a:t>Today’s question teaches us to expect to </a:t>
            </a:r>
          </a:p>
          <a:p>
            <a:pPr marL="0" indent="0" algn="ctr">
              <a:buNone/>
            </a:pPr>
            <a:r>
              <a:rPr lang="en-CA" dirty="0"/>
              <a:t>experience his grace and blessing in our lives.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0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82CC5-4388-6444-B172-82E93710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57" y="1338928"/>
            <a:ext cx="1147424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u="sng" dirty="0"/>
              <a:t>I Had a Dream!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Think back to when you were a kid, or maybe your years as a young adult.     </a:t>
            </a:r>
          </a:p>
          <a:p>
            <a:pPr marL="0" indent="0" algn="ctr">
              <a:buNone/>
            </a:pPr>
            <a:r>
              <a:rPr lang="en-CA" dirty="0"/>
              <a:t>What did you dream about your future?    </a:t>
            </a:r>
          </a:p>
          <a:p>
            <a:pPr marL="0" indent="0" algn="ctr">
              <a:buNone/>
            </a:pPr>
            <a:r>
              <a:rPr lang="en-CA" dirty="0"/>
              <a:t>Did you dream about who you would be, like maybe an athlete or artist?     </a:t>
            </a:r>
          </a:p>
          <a:p>
            <a:pPr marL="0" indent="0" algn="ctr">
              <a:buNone/>
            </a:pPr>
            <a:r>
              <a:rPr lang="en-CA" dirty="0"/>
              <a:t>Did you dream about where you would live and what your life would be like?   </a:t>
            </a:r>
          </a:p>
          <a:p>
            <a:pPr marL="0" indent="0" algn="ctr">
              <a:buNone/>
            </a:pPr>
            <a:r>
              <a:rPr lang="en-CA" b="1" dirty="0"/>
              <a:t>Share your dream with the group!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E38BE-C9F6-AD46-9387-4C5D178DE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213" y="988142"/>
            <a:ext cx="10515600" cy="51324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For the first part of our study, we’ll explore the story of Jesus’ encounter with a paralyzed man at the Pool of Bethesda.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As you read this story, consider how Jesus’ </a:t>
            </a:r>
          </a:p>
          <a:p>
            <a:pPr marL="0" indent="0" algn="ctr">
              <a:buNone/>
            </a:pPr>
            <a:r>
              <a:rPr lang="en-CA" dirty="0"/>
              <a:t>question prompts you to consider your answer.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Do I truly desire Jesus’ healing and transformation in my life?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40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3085C-0870-9B46-9E82-5F67B82BF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424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 John 5:1-9  </a:t>
            </a:r>
            <a:r>
              <a:rPr lang="en-CA" u="sng" dirty="0"/>
              <a:t>Jesus Asks a Paralytic – </a:t>
            </a:r>
            <a:r>
              <a:rPr lang="en-CA" i="1" u="sng" dirty="0"/>
              <a:t>Do You Want to Be Healed?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What are your initial thoughts and reactions to this account?     </a:t>
            </a:r>
          </a:p>
          <a:p>
            <a:pPr marL="0" lvl="0" indent="0" algn="ctr">
              <a:buNone/>
            </a:pPr>
            <a:r>
              <a:rPr lang="en-CA" b="1" dirty="0"/>
              <a:t>What stands out to you?   What questions to you have?</a:t>
            </a:r>
            <a:endParaRPr lang="en-CA" dirty="0"/>
          </a:p>
          <a:p>
            <a:pPr marL="0" indent="0">
              <a:buNone/>
            </a:pPr>
            <a:endParaRPr lang="en-US" dirty="0"/>
          </a:p>
          <a:p>
            <a:pPr marL="0" lvl="0" indent="0" algn="ctr">
              <a:buNone/>
            </a:pPr>
            <a:r>
              <a:rPr lang="en-CA" dirty="0"/>
              <a:t>Why do you think Jesus approached this particular man?    </a:t>
            </a:r>
          </a:p>
          <a:p>
            <a:pPr marL="0" lvl="0" indent="0" algn="ctr">
              <a:buNone/>
            </a:pPr>
            <a:r>
              <a:rPr lang="en-CA" b="1" dirty="0"/>
              <a:t>What does this tell us about Jesus’ desire for our lives?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67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AB76C-0AE3-1340-897D-72FDDA6E4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07" y="1574902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In verse 6, Jesus asks the man, "Do you want to be healed?"   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might be some reasons why </a:t>
            </a:r>
          </a:p>
          <a:p>
            <a:pPr marL="0" lvl="0" indent="0" algn="ctr">
              <a:buNone/>
            </a:pPr>
            <a:r>
              <a:rPr lang="en-CA" b="1" dirty="0"/>
              <a:t>the man would hesitate to say “yes”?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5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F55B6-ADAD-6E41-AAE9-14C69F07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0" y="1326862"/>
            <a:ext cx="11305309" cy="4351338"/>
          </a:xfrm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en-CA" dirty="0"/>
              <a:t>In verse 7, instead of a clear "yes" or "no," </a:t>
            </a:r>
          </a:p>
          <a:p>
            <a:pPr marL="0" lvl="0" indent="0" algn="ctr">
              <a:buNone/>
            </a:pPr>
            <a:r>
              <a:rPr lang="en-CA" dirty="0"/>
              <a:t>the man offers an excuse for why he hasn't been healed yet.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How might we be like this man, </a:t>
            </a:r>
          </a:p>
          <a:p>
            <a:pPr marL="0" lvl="0" indent="0" algn="ctr">
              <a:buNone/>
            </a:pPr>
            <a:r>
              <a:rPr lang="en-CA" b="1" dirty="0"/>
              <a:t>offering excuses or justifications for why we aren't experiencing </a:t>
            </a:r>
          </a:p>
          <a:p>
            <a:pPr marL="0" lvl="0" indent="0" algn="ctr">
              <a:buNone/>
            </a:pPr>
            <a:r>
              <a:rPr lang="en-CA" b="1" dirty="0"/>
              <a:t>the healing or transformation we desire in our own lives?</a:t>
            </a:r>
            <a:endParaRPr lang="en-CA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CA" dirty="0"/>
              <a:t>Sometimes our baggage and disfunctions become strange comforts to us.  </a:t>
            </a:r>
          </a:p>
          <a:p>
            <a:pPr marL="0" indent="0">
              <a:buNone/>
            </a:pPr>
            <a:r>
              <a:rPr lang="en-CA" b="1" dirty="0"/>
              <a:t>Is it possible that sometimes we are actually comfortable in our discomfort?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50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5A730-0398-A949-B77E-71AC8716F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702" y="1279935"/>
            <a:ext cx="10515600" cy="435133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CA" u="sng" dirty="0"/>
          </a:p>
          <a:p>
            <a:pPr marL="0" lvl="0" indent="0" algn="ctr">
              <a:buNone/>
            </a:pPr>
            <a:r>
              <a:rPr lang="en-CA" dirty="0"/>
              <a:t>When the man does finally get up and walk, </a:t>
            </a:r>
          </a:p>
          <a:p>
            <a:pPr marL="0" lvl="0" indent="0" algn="ctr">
              <a:buNone/>
            </a:pPr>
            <a:r>
              <a:rPr lang="en-CA" dirty="0"/>
              <a:t>he does so without knowing who Jesus is (v. 13-14). </a:t>
            </a:r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It's not until later that he learns </a:t>
            </a:r>
          </a:p>
          <a:p>
            <a:pPr marL="0" lvl="0" indent="0" algn="ctr">
              <a:buNone/>
            </a:pPr>
            <a:r>
              <a:rPr lang="en-CA" dirty="0"/>
              <a:t>that the one who healed him is the Son of God (v. 15).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How might this inform our understanding </a:t>
            </a:r>
          </a:p>
          <a:p>
            <a:pPr marL="0" lvl="0" indent="0" algn="ctr">
              <a:buNone/>
            </a:pPr>
            <a:r>
              <a:rPr lang="en-CA" b="1" dirty="0"/>
              <a:t>of what it means to have faith in God's healing power? </a:t>
            </a: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60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B2A8C-4D3E-E24F-ABE2-1F4C5B3F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961" y="1383173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Sometimes what we want is tempered by what we believe.    </a:t>
            </a:r>
          </a:p>
          <a:p>
            <a:pPr marL="0" lvl="0" indent="0" algn="ctr">
              <a:buNone/>
            </a:pPr>
            <a:r>
              <a:rPr lang="en-CA" dirty="0"/>
              <a:t>For example, we don’t often desire the impossible </a:t>
            </a:r>
          </a:p>
          <a:p>
            <a:pPr marL="0" lvl="0" indent="0" algn="ctr">
              <a:buNone/>
            </a:pPr>
            <a:r>
              <a:rPr lang="en-CA" dirty="0"/>
              <a:t>because we don’t believe God can miraculously work in our lives.   </a:t>
            </a:r>
          </a:p>
          <a:p>
            <a:pPr marL="0" lvl="0" indent="0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What might help you trust that Jesus can bring good, </a:t>
            </a:r>
          </a:p>
          <a:p>
            <a:pPr marL="0" lvl="0" indent="0" algn="ctr">
              <a:buNone/>
            </a:pPr>
            <a:r>
              <a:rPr lang="en-CA" b="1" dirty="0"/>
              <a:t>seemingly impossible, lasting change to your life?</a:t>
            </a:r>
            <a:endParaRPr lang="en-CA" dirty="0"/>
          </a:p>
          <a:p>
            <a:pPr marL="0" lv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729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9154</TotalTime>
  <Words>898</Words>
  <Application>Microsoft Macintosh PowerPoint</Application>
  <PresentationFormat>Widescreen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Austen</dc:creator>
  <cp:lastModifiedBy>Hayley Martin</cp:lastModifiedBy>
  <cp:revision>14</cp:revision>
  <dcterms:created xsi:type="dcterms:W3CDTF">2023-02-22T14:35:31Z</dcterms:created>
  <dcterms:modified xsi:type="dcterms:W3CDTF">2023-03-01T19:55:58Z</dcterms:modified>
</cp:coreProperties>
</file>