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AC29-66A1-E845-9D49-6ED955934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C0122-9DAE-034C-8C22-5BD9458FC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2F82B-7186-2348-96F1-DA4A70CC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0A139-BE0C-6E40-A928-BC94945E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34EC7-3F2C-9E48-94B3-6BFE0E2F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5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B5BA-784E-C148-A64F-3D2BB344D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0041E-D410-2E43-A4E2-66B019C3E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BCB5B-5DC2-9A4B-BBBD-91FFCDC0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CCE7-AE9D-1B47-A754-27A0991F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BF09C-1D8E-7D4E-98E7-6BA15CCC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1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356055-47A9-E44D-ADA8-857E028F3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67803-BC44-9E44-A999-0DCF7AA7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E0E0-598B-F74F-BD6C-BA05134D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3CF3B-FE55-FC48-9C69-E89B8DCA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FB24F-78BB-6643-8906-35D7FA32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4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A377-5D9E-5F49-A4A0-92220FAB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696F-3538-E441-A4EB-2BCBE2E68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9C6E-367F-384C-B976-2DF0F0FD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FAA64-CDB8-0B45-8119-C93B67DE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72CA-B07B-BC43-9FD4-86287B7E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4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CB5EC-6056-2D43-B1DA-4C3A6188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C88C2B-D377-804A-A80C-07065D74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05DC7-E426-8E44-9F5D-5C2FD647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DCA8B-C6C7-2A4E-88B1-663300B0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5A0D3-8946-7F42-B959-9E34979A1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8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2731-D288-DA41-92D9-966FB5A5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D0C2-D85F-D145-A0E9-BAE51F802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7EC4A-C376-4646-94DC-D452C6928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E8C74-F9CA-BC4E-9918-18205F90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95CB7-824C-2847-8D78-8150D4438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8E92B-FB65-0048-AEA8-CD58C78A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4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A0D6D-A439-314A-83E1-24F0D8D41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12B0C-C1FB-9841-8086-49D50DF8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0ECC18-0289-4B46-98C5-6A7CA4051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4A2B1D-882A-D84D-A15F-63CA35DCC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99327-692C-8245-9E17-CCC269B20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FDFC5-5C8C-E246-BB76-8617A65B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AB63E-A966-484A-8A6F-5BC5A5A09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341370-8D58-0A40-B24D-802E2BFF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8000-8840-7346-B11C-693A60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A07D3-3EC4-AD4D-94C5-69E6FDCB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B3F2E-37D9-0745-9BC9-007470BB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A405-C62E-3A46-AF90-DB417E07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1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A5D93-62F8-EA47-9B1C-6118F829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3FB9A-64A3-8549-85F1-A583DDBC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604BD-DF82-544D-8BCF-0AC12BCA1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D3CD-68CA-6647-B798-2278D2733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6CC7-C383-1C48-843A-4287F8F0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B68DA-4CB1-6C4B-90AB-214BE15BD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70A00-C683-654A-AE4A-CB082A36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D6781-607C-C24A-AF8A-ABD4B2E7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52A49-E42E-D541-8CD2-897A3151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79B9-C92E-EB49-8E77-7C8EF470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4B93B-1249-BA44-B54A-B587B5860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879A2-438B-B242-A248-5C736BDE0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D24FF-A02E-C948-ACE6-2E683CD8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0C3F8-6EC2-194C-A5B4-1791D626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A8983-E9A7-D846-9348-CA0F7F04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4B89A-9BE3-7C46-8E16-28A5D8515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FB76F-2AD6-B64C-BBA2-DDE32C416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25EFB-345F-2A4C-9AA4-722FEBE24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7226A-4923-DA49-B233-B1353038FFC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E8460-93B7-6F44-A331-972F955CD4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DB215-A7D1-954A-9DA8-E627A01A7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6B23D-75D5-F246-94B8-89C691C0F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F51F88-1FA3-B604-D3A1-7E91F252E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022" y="-39387"/>
            <a:ext cx="12332043" cy="693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2D36678-122F-894D-8729-F4AF9AB74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7542" y="5124650"/>
            <a:ext cx="9144000" cy="1486156"/>
          </a:xfrm>
        </p:spPr>
        <p:txBody>
          <a:bodyPr>
            <a:normAutofit/>
          </a:bodyPr>
          <a:lstStyle/>
          <a:p>
            <a:r>
              <a:rPr lang="en-CA" sz="4000" b="1" i="1" dirty="0" err="1">
                <a:solidFill>
                  <a:schemeClr val="bg1"/>
                </a:solidFill>
              </a:rPr>
              <a:t>LifeGroup</a:t>
            </a:r>
            <a:r>
              <a:rPr lang="en-CA" sz="4000" b="1" i="1" dirty="0">
                <a:solidFill>
                  <a:schemeClr val="bg1"/>
                </a:solidFill>
              </a:rPr>
              <a:t> Study</a:t>
            </a:r>
          </a:p>
          <a:p>
            <a:r>
              <a:rPr lang="en-CA" sz="4000" b="1" i="1" dirty="0">
                <a:solidFill>
                  <a:schemeClr val="bg1"/>
                </a:solidFill>
              </a:rPr>
              <a:t>Week 1: Who Do You Say I Am?</a:t>
            </a:r>
            <a:endParaRPr lang="en-CA" sz="40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79381C79-A2BF-7E53-4AEE-31EFD30A8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342" y="247194"/>
            <a:ext cx="7772400" cy="437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9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C3729F-7277-2241-AD69-162FD85B530E}"/>
              </a:ext>
            </a:extLst>
          </p:cNvPr>
          <p:cNvSpPr txBox="1"/>
          <p:nvPr/>
        </p:nvSpPr>
        <p:spPr>
          <a:xfrm>
            <a:off x="294968" y="1120877"/>
            <a:ext cx="1161681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CA" sz="2800" u="sng" dirty="0"/>
              <a:t>“I AM the Gate”</a:t>
            </a:r>
            <a:endParaRPr lang="en-CA" sz="2800" dirty="0"/>
          </a:p>
          <a:p>
            <a:pPr algn="ctr"/>
            <a:r>
              <a:rPr lang="en-CA" sz="2800" dirty="0"/>
              <a:t>  </a:t>
            </a:r>
          </a:p>
          <a:p>
            <a:pPr algn="ctr"/>
            <a:r>
              <a:rPr lang="en-CA" sz="2800" dirty="0"/>
              <a:t>“Yes, I am the gate.   </a:t>
            </a:r>
          </a:p>
          <a:p>
            <a:pPr algn="ctr"/>
            <a:r>
              <a:rPr lang="en-CA" sz="2800" dirty="0"/>
              <a:t>Those who come in through me will be saved.   </a:t>
            </a:r>
          </a:p>
          <a:p>
            <a:pPr algn="ctr"/>
            <a:r>
              <a:rPr lang="en-CA" sz="2800" dirty="0"/>
              <a:t>They will come and go freely and will find good pasture.” </a:t>
            </a:r>
          </a:p>
          <a:p>
            <a:pPr algn="ctr"/>
            <a:r>
              <a:rPr lang="en-CA" sz="2800" dirty="0"/>
              <a:t>John 10:9 </a:t>
            </a:r>
            <a:r>
              <a:rPr lang="en-CA" sz="2400" dirty="0"/>
              <a:t>NLT</a:t>
            </a:r>
          </a:p>
          <a:p>
            <a:pPr algn="ctr"/>
            <a:r>
              <a:rPr lang="en-CA" sz="2800" dirty="0"/>
              <a:t> </a:t>
            </a:r>
          </a:p>
          <a:p>
            <a:pPr lvl="0" algn="ctr"/>
            <a:r>
              <a:rPr lang="en-CA" sz="2800" b="1" dirty="0"/>
              <a:t>What does this statement tell you about who Jesus is?</a:t>
            </a:r>
          </a:p>
          <a:p>
            <a:pPr lvl="0" algn="ctr"/>
            <a:endParaRPr lang="en-CA" sz="2800" b="1" dirty="0"/>
          </a:p>
          <a:p>
            <a:pPr algn="ctr"/>
            <a:r>
              <a:rPr lang="en-CA" sz="2800" b="1" dirty="0"/>
              <a:t>How does Jesus’ statement invite you to take a step closer to him?</a:t>
            </a:r>
            <a:endParaRPr lang="en-CA" sz="2800" dirty="0"/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705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28303-EB29-D544-A808-EE842ECA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4" y="339213"/>
            <a:ext cx="11073581" cy="603209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u="sng" dirty="0"/>
              <a:t>“I AM the Good Shepherd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“I am the good shepherd.   </a:t>
            </a:r>
          </a:p>
          <a:p>
            <a:pPr marL="0" indent="0" algn="ctr">
              <a:buNone/>
            </a:pPr>
            <a:r>
              <a:rPr lang="en-CA" dirty="0"/>
              <a:t>I know my own sheep, and they know me, </a:t>
            </a:r>
          </a:p>
          <a:p>
            <a:pPr marL="0" indent="0" algn="ctr">
              <a:buNone/>
            </a:pPr>
            <a:r>
              <a:rPr lang="en-CA" dirty="0"/>
              <a:t>just as my Father knows me and I know the Father.   </a:t>
            </a:r>
          </a:p>
          <a:p>
            <a:pPr marL="0" indent="0" algn="ctr">
              <a:buNone/>
            </a:pPr>
            <a:r>
              <a:rPr lang="en-CA" dirty="0"/>
              <a:t>So I sacrifice my life for the sheep.” </a:t>
            </a:r>
          </a:p>
          <a:p>
            <a:pPr marL="0" indent="0" algn="ctr">
              <a:buNone/>
            </a:pPr>
            <a:r>
              <a:rPr lang="en-CA" sz="2400" dirty="0"/>
              <a:t>John 10:14-15   NLT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What can we learn from this statement about who Jesus is?</a:t>
            </a:r>
            <a:endParaRPr lang="en-CA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does this statement draw you to Jesus?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88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1FC78-C28F-804B-8F6F-6D7F351E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943" y="634180"/>
            <a:ext cx="10515600" cy="570762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u="sng" dirty="0"/>
              <a:t>I AM the Resurrection and the Life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baseline="30000" dirty="0"/>
              <a:t>25 </a:t>
            </a:r>
            <a:r>
              <a:rPr lang="en-CA" dirty="0"/>
              <a:t>Jesus said to her, </a:t>
            </a:r>
          </a:p>
          <a:p>
            <a:pPr marL="0" indent="0" algn="ctr">
              <a:buNone/>
            </a:pPr>
            <a:r>
              <a:rPr lang="en-CA" dirty="0"/>
              <a:t>“I am the resurrection and the life. </a:t>
            </a:r>
          </a:p>
          <a:p>
            <a:pPr marL="0" indent="0" algn="ctr">
              <a:buNone/>
            </a:pPr>
            <a:r>
              <a:rPr lang="en-CA" dirty="0"/>
              <a:t>The one who believes in me will live, even though they die; </a:t>
            </a:r>
          </a:p>
          <a:p>
            <a:pPr marL="0" indent="0" algn="ctr">
              <a:buNone/>
            </a:pPr>
            <a:r>
              <a:rPr lang="en-CA" b="1" baseline="30000" dirty="0"/>
              <a:t>26 </a:t>
            </a:r>
            <a:r>
              <a:rPr lang="en-CA" dirty="0"/>
              <a:t>and whoever lives by believing in me will never die. </a:t>
            </a:r>
          </a:p>
          <a:p>
            <a:pPr marL="0" indent="0" algn="ctr">
              <a:buNone/>
            </a:pPr>
            <a:r>
              <a:rPr lang="en-CA" dirty="0"/>
              <a:t>Do you believe this?”</a:t>
            </a:r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sz="2400" dirty="0"/>
              <a:t>John 11:25-26  NIV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can we learn from this statement about who Jesus is?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How does this statement invite you to take a step closer to him?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25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23496-ECCD-394E-AA2E-4A57E6C81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3" y="1368425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CA" u="sng" dirty="0"/>
              <a:t>I AM the Way, The Truth and The Life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baseline="30000" dirty="0"/>
              <a:t>6 </a:t>
            </a:r>
            <a:r>
              <a:rPr lang="en-CA" dirty="0"/>
              <a:t>Jesus answered, “I am the way and the truth and the life. </a:t>
            </a:r>
          </a:p>
          <a:p>
            <a:pPr marL="0" indent="0" algn="ctr">
              <a:buNone/>
            </a:pPr>
            <a:r>
              <a:rPr lang="en-CA" dirty="0"/>
              <a:t>No one comes to the Father except through me.”  </a:t>
            </a:r>
          </a:p>
          <a:p>
            <a:pPr marL="0" indent="0" algn="ctr">
              <a:buNone/>
            </a:pPr>
            <a:r>
              <a:rPr lang="en-CA" sz="2400" dirty="0"/>
              <a:t>John 14:6  NIV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lvl="0" indent="0" algn="ctr">
              <a:buNone/>
            </a:pPr>
            <a:r>
              <a:rPr lang="en-CA" b="1" dirty="0"/>
              <a:t>What can we learn from this statement about who Jesus is?</a:t>
            </a:r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How does this statement invite you to take a step closer to him?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13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59D40-E989-9A43-AC3F-DE73D7B3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445" y="1176696"/>
            <a:ext cx="10515600" cy="4604672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CA" u="sng" dirty="0"/>
              <a:t>I AM the Vine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baseline="30000" dirty="0"/>
              <a:t>5 </a:t>
            </a:r>
            <a:r>
              <a:rPr lang="en-CA" dirty="0"/>
              <a:t>“I am the vine; you are the branches. </a:t>
            </a:r>
          </a:p>
          <a:p>
            <a:pPr marL="0" indent="0" algn="ctr">
              <a:buNone/>
            </a:pPr>
            <a:r>
              <a:rPr lang="en-CA" dirty="0"/>
              <a:t>If you remain in me and I in you, you will bear much fruit; </a:t>
            </a:r>
          </a:p>
          <a:p>
            <a:pPr marL="0" indent="0" algn="ctr">
              <a:buNone/>
            </a:pPr>
            <a:r>
              <a:rPr lang="en-CA" dirty="0"/>
              <a:t>apart from me you can do nothing.”  </a:t>
            </a:r>
          </a:p>
          <a:p>
            <a:pPr marL="0" indent="0" algn="ctr">
              <a:buNone/>
            </a:pPr>
            <a:r>
              <a:rPr lang="en-CA" sz="2600" dirty="0"/>
              <a:t>John 15:5 NIV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can we learn from this statement about who Jesus is?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b="1" dirty="0"/>
              <a:t>How does this statement invite you to take a step closer to him?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3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991B5-D87D-AC4C-9996-8625CD184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Which of Jesus’ I AM statements </a:t>
            </a:r>
          </a:p>
          <a:p>
            <a:pPr marL="0" indent="0" algn="ctr">
              <a:buNone/>
            </a:pPr>
            <a:r>
              <a:rPr lang="en-CA" b="1" dirty="0"/>
              <a:t>is speaking to you most powerfully today?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08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0094-E228-F544-A287-9EE5188F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949" y="294967"/>
            <a:ext cx="10515600" cy="6356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b="1" u="sng" dirty="0"/>
              <a:t>PRAY</a:t>
            </a:r>
            <a:endParaRPr lang="en-CA" dirty="0"/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Father, thank you for drawing me closer to you through your Son, Jesus.    </a:t>
            </a:r>
          </a:p>
          <a:p>
            <a:pPr marL="0" indent="0" algn="ctr">
              <a:buNone/>
            </a:pPr>
            <a:r>
              <a:rPr lang="en-CA" dirty="0"/>
              <a:t>Thank you that Jesus is Way,  the Truth and the Life.    </a:t>
            </a:r>
          </a:p>
          <a:p>
            <a:pPr marL="0" indent="0" algn="ctr">
              <a:buNone/>
            </a:pPr>
            <a:r>
              <a:rPr lang="en-CA" dirty="0"/>
              <a:t> Help me to walk in the way of Jesus.     </a:t>
            </a:r>
          </a:p>
          <a:p>
            <a:pPr marL="0" indent="0" algn="ctr">
              <a:buNone/>
            </a:pPr>
            <a:r>
              <a:rPr lang="en-CA" dirty="0"/>
              <a:t>Give me your power to live in your truth.   </a:t>
            </a:r>
          </a:p>
          <a:p>
            <a:pPr marL="0" indent="0" algn="ctr">
              <a:buNone/>
            </a:pPr>
            <a:r>
              <a:rPr lang="en-CA" dirty="0"/>
              <a:t>Thank you for the assurance that my life is in You.     </a:t>
            </a:r>
          </a:p>
          <a:p>
            <a:pPr marL="0" indent="0" algn="ctr">
              <a:buNone/>
            </a:pPr>
            <a:r>
              <a:rPr lang="en-CA" dirty="0"/>
              <a:t>Jesus, thank you for being the Vine.   </a:t>
            </a:r>
          </a:p>
          <a:p>
            <a:pPr marL="0" indent="0" algn="ctr">
              <a:buNone/>
            </a:pPr>
            <a:r>
              <a:rPr lang="en-CA" dirty="0"/>
              <a:t>Help me to stay closely connected to you </a:t>
            </a:r>
          </a:p>
          <a:p>
            <a:pPr marL="0" indent="0" algn="ctr">
              <a:buNone/>
            </a:pPr>
            <a:r>
              <a:rPr lang="en-CA" dirty="0"/>
              <a:t>as I read your word and meet with your people.   </a:t>
            </a:r>
          </a:p>
          <a:p>
            <a:pPr marL="0" indent="0" algn="ctr">
              <a:buNone/>
            </a:pPr>
            <a:r>
              <a:rPr lang="en-CA" dirty="0"/>
              <a:t>Thank you for your amazing love for me!   </a:t>
            </a:r>
          </a:p>
          <a:p>
            <a:pPr marL="0" indent="0" algn="ctr">
              <a:buNone/>
            </a:pPr>
            <a:r>
              <a:rPr lang="en-CA" dirty="0"/>
              <a:t>In Jesus’ Name, AMEN.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2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6E1F-0463-1B44-8F49-AD656129E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955" y="678426"/>
            <a:ext cx="10515600" cy="54542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dirty="0"/>
              <a:t>Welcome to our series, ‘This Question is FOR YOU”!   </a:t>
            </a:r>
          </a:p>
          <a:p>
            <a:pPr marL="0" indent="0" algn="ctr">
              <a:buNone/>
            </a:pPr>
            <a:r>
              <a:rPr lang="en-CA" dirty="0"/>
              <a:t>In this series we will explore 4 questions Jesus asks us.    </a:t>
            </a:r>
          </a:p>
          <a:p>
            <a:pPr marL="0" indent="0" algn="ctr">
              <a:buNone/>
            </a:pPr>
            <a:r>
              <a:rPr lang="en-CA" dirty="0"/>
              <a:t>These questions Jesus asks are designed to get us thinking </a:t>
            </a:r>
          </a:p>
          <a:p>
            <a:pPr marL="0" indent="0" algn="ctr">
              <a:buNone/>
            </a:pPr>
            <a:r>
              <a:rPr lang="en-CA" dirty="0"/>
              <a:t>about who Jesus is and how we can follow him well.    </a:t>
            </a:r>
          </a:p>
          <a:p>
            <a:pPr marL="0" indent="0" algn="ctr">
              <a:buNone/>
            </a:pPr>
            <a:r>
              <a:rPr lang="en-CA" dirty="0"/>
              <a:t>Today’s question is – </a:t>
            </a:r>
            <a:r>
              <a:rPr lang="en-CA" i="1" dirty="0"/>
              <a:t>Who do you say I am?</a:t>
            </a:r>
            <a:r>
              <a:rPr lang="en-CA" dirty="0"/>
              <a:t>    </a:t>
            </a:r>
          </a:p>
          <a:p>
            <a:pPr marL="0" indent="0" algn="ctr">
              <a:buNone/>
            </a:pPr>
            <a:r>
              <a:rPr lang="en-CA" dirty="0"/>
              <a:t>Deciding who you will say Jesus is, is an unavoidable question.   </a:t>
            </a:r>
          </a:p>
          <a:p>
            <a:pPr marL="0" indent="0" algn="ctr">
              <a:buNone/>
            </a:pPr>
            <a:r>
              <a:rPr lang="en-CA" dirty="0"/>
              <a:t>What about you?   </a:t>
            </a:r>
          </a:p>
          <a:p>
            <a:pPr marL="0" indent="0" algn="ctr">
              <a:buNone/>
            </a:pPr>
            <a:r>
              <a:rPr lang="en-CA" dirty="0"/>
              <a:t>Have you asked yourself the question?   Have you decided?  </a:t>
            </a:r>
          </a:p>
          <a:p>
            <a:pPr marL="0" indent="0" algn="ctr">
              <a:buNone/>
            </a:pPr>
            <a:r>
              <a:rPr lang="en-CA" dirty="0"/>
              <a:t>Whether you are considering becoming a follower of Jesus </a:t>
            </a:r>
          </a:p>
          <a:p>
            <a:pPr marL="0" indent="0" algn="ctr">
              <a:buNone/>
            </a:pPr>
            <a:r>
              <a:rPr lang="en-CA" dirty="0"/>
              <a:t>or you have been following Jesus for many years, </a:t>
            </a:r>
          </a:p>
          <a:p>
            <a:pPr marL="0" indent="0" algn="ctr">
              <a:buNone/>
            </a:pPr>
            <a:r>
              <a:rPr lang="en-CA" dirty="0"/>
              <a:t>allow today’s question to prompt a response in you </a:t>
            </a:r>
          </a:p>
          <a:p>
            <a:pPr marL="0" indent="0" algn="ctr">
              <a:buNone/>
            </a:pPr>
            <a:r>
              <a:rPr lang="en-CA" dirty="0"/>
              <a:t>of taking a step closer to him.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0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82CC5-4388-6444-B172-82E93710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7" y="1338928"/>
            <a:ext cx="11474245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3600" dirty="0"/>
              <a:t>My Baptism Story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This Sunday we watched people at Creekside </a:t>
            </a:r>
          </a:p>
          <a:p>
            <a:pPr marL="0" indent="0" algn="ctr">
              <a:buNone/>
            </a:pPr>
            <a:r>
              <a:rPr lang="en-CA" dirty="0"/>
              <a:t>declare their faith in Jesus by being baptized.     </a:t>
            </a:r>
          </a:p>
          <a:p>
            <a:pPr marL="0" indent="0" algn="ctr">
              <a:buNone/>
            </a:pPr>
            <a:r>
              <a:rPr lang="en-CA" dirty="0"/>
              <a:t>This is a powerful moment in their lives as they share their testimony of what Jesus has done for them and pledge their lives to follow him.     </a:t>
            </a:r>
          </a:p>
          <a:p>
            <a:pPr marL="0" indent="0" algn="ctr">
              <a:buNone/>
            </a:pPr>
            <a:r>
              <a:rPr lang="en-CA" dirty="0"/>
              <a:t>What about you?   Have you declared your faith in Jesus by being baptized?   Are there questions you would have before making this decision?   </a:t>
            </a:r>
          </a:p>
          <a:p>
            <a:pPr marL="0" indent="0" algn="ctr">
              <a:buNone/>
            </a:pPr>
            <a:r>
              <a:rPr lang="en-CA" b="1" dirty="0"/>
              <a:t>Share your story with the group!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E38BE-C9F6-AD46-9387-4C5D178DE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988142"/>
            <a:ext cx="10515600" cy="51324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dirty="0"/>
              <a:t>Jesus asked a lot of questions.     </a:t>
            </a:r>
          </a:p>
          <a:p>
            <a:pPr marL="0" indent="0" algn="ctr">
              <a:buNone/>
            </a:pPr>
            <a:r>
              <a:rPr lang="en-CA" dirty="0"/>
              <a:t>He used questions as a powerful teaching tool </a:t>
            </a:r>
          </a:p>
          <a:p>
            <a:pPr marL="0" indent="0" algn="ctr">
              <a:buNone/>
            </a:pPr>
            <a:r>
              <a:rPr lang="en-CA" dirty="0"/>
              <a:t>to draw people to him and to grow his disciples in their faith.     </a:t>
            </a:r>
          </a:p>
          <a:p>
            <a:pPr marL="0" indent="0" algn="ctr">
              <a:buNone/>
            </a:pPr>
            <a:r>
              <a:rPr lang="en-CA" dirty="0"/>
              <a:t>Jesus’ questions invite us to engage with him, </a:t>
            </a:r>
          </a:p>
          <a:p>
            <a:pPr marL="0" indent="0" algn="ctr">
              <a:buNone/>
            </a:pPr>
            <a:r>
              <a:rPr lang="en-CA" dirty="0"/>
              <a:t>to consider his question and to formulate a reasoned response.   </a:t>
            </a:r>
          </a:p>
          <a:p>
            <a:pPr marL="0" indent="0" algn="ctr">
              <a:buNone/>
            </a:pPr>
            <a:r>
              <a:rPr lang="en-CA" dirty="0"/>
              <a:t>For today’s study, we’ll look at a key question Jesus asks </a:t>
            </a:r>
          </a:p>
          <a:p>
            <a:pPr marL="0" indent="0" algn="ctr">
              <a:buNone/>
            </a:pPr>
            <a:r>
              <a:rPr lang="en-CA" dirty="0"/>
              <a:t>and we’ll dig into 7 statements Jesus makes about who he is.    </a:t>
            </a:r>
          </a:p>
          <a:p>
            <a:pPr marL="0" indent="0" algn="ctr">
              <a:buNone/>
            </a:pPr>
            <a:r>
              <a:rPr lang="en-CA" dirty="0"/>
              <a:t>As we look at Jesus’ question and statements, </a:t>
            </a:r>
          </a:p>
          <a:p>
            <a:pPr marL="0" indent="0" algn="ctr">
              <a:buNone/>
            </a:pPr>
            <a:r>
              <a:rPr lang="en-CA" dirty="0"/>
              <a:t>we’ll ask – “how does this invite me closer to Jesus?”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0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3085C-0870-9B46-9E82-5F67B82BF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4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CA" dirty="0"/>
              <a:t>Think about today’s question from Jesus </a:t>
            </a:r>
          </a:p>
          <a:p>
            <a:pPr marL="0" lvl="0" indent="0" algn="ctr">
              <a:buNone/>
            </a:pPr>
            <a:r>
              <a:rPr lang="en-CA" dirty="0"/>
              <a:t>– “</a:t>
            </a:r>
            <a:r>
              <a:rPr lang="en-CA" i="1" dirty="0"/>
              <a:t>Who Do You Say That I Am?”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How would you personally answer?  </a:t>
            </a:r>
          </a:p>
          <a:p>
            <a:pPr marL="0" lvl="0" indent="0" algn="ctr">
              <a:buNone/>
            </a:pPr>
            <a:r>
              <a:rPr lang="en-CA" b="1" dirty="0"/>
              <a:t>Who has Jesus been to you in your own life?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dirty="0"/>
              <a:t>How has your answer to this question changed over the years?    </a:t>
            </a:r>
          </a:p>
          <a:p>
            <a:pPr marL="0" indent="0" algn="ctr">
              <a:buNone/>
            </a:pPr>
            <a:r>
              <a:rPr lang="en-CA" b="1" dirty="0"/>
              <a:t> What events or people have influenced your answer?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7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B76C-0AE3-1340-897D-72FDDA6E4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207" y="1574902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dirty="0"/>
              <a:t>Sometimes Jesus is described using these 4 terms: </a:t>
            </a:r>
          </a:p>
          <a:p>
            <a:pPr marL="0" lvl="0" indent="0" algn="ctr">
              <a:buNone/>
            </a:pPr>
            <a:r>
              <a:rPr lang="en-CA" dirty="0"/>
              <a:t>Saviour, Teacher, Lord and Friend.  </a:t>
            </a:r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Do find each of these equally easy to embrace </a:t>
            </a:r>
          </a:p>
          <a:p>
            <a:pPr marL="0" lvl="0" indent="0" algn="ctr">
              <a:buNone/>
            </a:pPr>
            <a:r>
              <a:rPr lang="en-CA" b="1" dirty="0"/>
              <a:t>or do you find some of them to be more difficult?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5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F55B6-ADAD-6E41-AAE9-14C69F071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dirty="0"/>
              <a:t>Jesus uses the phrase “I AM” in seven declarations about himself.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Each of these statements point to his unique divine identity </a:t>
            </a:r>
          </a:p>
          <a:p>
            <a:pPr marL="0" indent="0" algn="ctr">
              <a:buNone/>
            </a:pPr>
            <a:r>
              <a:rPr lang="en-CA" dirty="0"/>
              <a:t>and purpose as the Son of God.     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Explore what each of these mean about who Jesus is </a:t>
            </a:r>
          </a:p>
          <a:p>
            <a:pPr marL="0" indent="0" algn="ctr">
              <a:buNone/>
            </a:pPr>
            <a:r>
              <a:rPr lang="en-CA" dirty="0"/>
              <a:t>and how we can respond as his followers.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50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5A730-0398-A949-B77E-71AC8716F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702" y="1279935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endParaRPr lang="en-CA" u="sng" dirty="0"/>
          </a:p>
          <a:p>
            <a:pPr marL="0" lvl="0" indent="0" algn="ctr">
              <a:buNone/>
            </a:pPr>
            <a:r>
              <a:rPr lang="en-CA" u="sng" dirty="0"/>
              <a:t>“I AM the Bread of Life”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READ John 6:35, 41, 48, 51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does this statement tell you about who Jesus is?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does Jesus’ statement invite you to take a step closer to him?</a:t>
            </a:r>
            <a:endParaRPr lang="en-CA" dirty="0"/>
          </a:p>
          <a:p>
            <a:pPr marL="0" lv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6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2A8C-4D3E-E24F-ABE2-1F4C5B3F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961" y="1383173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CA" u="sng" dirty="0"/>
              <a:t>“I AM the Light of the World”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READ John 8:12</a:t>
            </a:r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lvl="0" indent="0" algn="ctr">
              <a:buNone/>
            </a:pPr>
            <a:r>
              <a:rPr lang="en-CA" b="1" dirty="0"/>
              <a:t>What can we learn from this statement about who Jesus is?</a:t>
            </a:r>
          </a:p>
          <a:p>
            <a:pPr marL="0" lv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How does Jesus’ statement invite you to grow your walk with him?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29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1023</Words>
  <Application>Microsoft Macintosh PowerPoint</Application>
  <PresentationFormat>Widescreen</PresentationFormat>
  <Paragraphs>132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Austen</dc:creator>
  <cp:lastModifiedBy>Hayley Martin</cp:lastModifiedBy>
  <cp:revision>9</cp:revision>
  <dcterms:created xsi:type="dcterms:W3CDTF">2023-02-22T14:35:31Z</dcterms:created>
  <dcterms:modified xsi:type="dcterms:W3CDTF">2023-02-22T20:31:00Z</dcterms:modified>
</cp:coreProperties>
</file>