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69" r:id="rId3"/>
    <p:sldId id="258" r:id="rId4"/>
    <p:sldId id="259" r:id="rId5"/>
    <p:sldId id="260" r:id="rId6"/>
    <p:sldId id="261" r:id="rId7"/>
    <p:sldId id="262" r:id="rId8"/>
    <p:sldId id="263" r:id="rId9"/>
    <p:sldId id="264" r:id="rId10"/>
    <p:sldId id="270" r:id="rId11"/>
    <p:sldId id="271" r:id="rId12"/>
    <p:sldId id="272"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746"/>
  </p:normalViewPr>
  <p:slideViewPr>
    <p:cSldViewPr snapToGrid="0" snapToObjects="1">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0CC6A6-A467-FC48-9035-596C8C23BC12}" type="datetimeFigureOut">
              <a:rPr lang="en-US" smtClean="0"/>
              <a:t>2/8/23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9CA9EE-695F-974B-B1EA-C53A7A95589B}" type="slidenum">
              <a:rPr lang="en-US" smtClean="0"/>
              <a:t>‹#›</a:t>
            </a:fld>
            <a:endParaRPr lang="en-US"/>
          </a:p>
        </p:txBody>
      </p:sp>
    </p:spTree>
    <p:extLst>
      <p:ext uri="{BB962C8B-B14F-4D97-AF65-F5344CB8AC3E}">
        <p14:creationId xmlns:p14="http://schemas.microsoft.com/office/powerpoint/2010/main" val="3386342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9CA9EE-695F-974B-B1EA-C53A7A95589B}" type="slidenum">
              <a:rPr lang="en-US" smtClean="0"/>
              <a:t>2</a:t>
            </a:fld>
            <a:endParaRPr lang="en-US"/>
          </a:p>
        </p:txBody>
      </p:sp>
    </p:spTree>
    <p:extLst>
      <p:ext uri="{BB962C8B-B14F-4D97-AF65-F5344CB8AC3E}">
        <p14:creationId xmlns:p14="http://schemas.microsoft.com/office/powerpoint/2010/main" val="2350885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5A7D5-8EA0-EF40-BA4D-F0E5A5A674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33B7EB-FC46-D547-84A1-5E16C40EE7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D156F61-B0CF-0E4A-B6D8-397064461A14}"/>
              </a:ext>
            </a:extLst>
          </p:cNvPr>
          <p:cNvSpPr>
            <a:spLocks noGrp="1"/>
          </p:cNvSpPr>
          <p:nvPr>
            <p:ph type="dt" sz="half" idx="10"/>
          </p:nvPr>
        </p:nvSpPr>
        <p:spPr/>
        <p:txBody>
          <a:bodyPr/>
          <a:lstStyle/>
          <a:p>
            <a:fld id="{EA343DB3-9B5F-A24E-879A-4DDF201279B9}" type="datetimeFigureOut">
              <a:rPr lang="en-US" smtClean="0"/>
              <a:t>2/8/23</a:t>
            </a:fld>
            <a:endParaRPr lang="en-US"/>
          </a:p>
        </p:txBody>
      </p:sp>
      <p:sp>
        <p:nvSpPr>
          <p:cNvPr id="5" name="Footer Placeholder 4">
            <a:extLst>
              <a:ext uri="{FF2B5EF4-FFF2-40B4-BE49-F238E27FC236}">
                <a16:creationId xmlns:a16="http://schemas.microsoft.com/office/drawing/2014/main" id="{009AEDCA-7C22-1243-9777-807AE17B95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F38EF3-7BBF-D84C-A923-F784F136A7C4}"/>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55993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D2C32-E264-644D-B42F-60652DE7C2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C36904-FD20-BB4C-9A30-017634F212C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BF6A7E-44FB-854A-B193-3E5406F5F8CF}"/>
              </a:ext>
            </a:extLst>
          </p:cNvPr>
          <p:cNvSpPr>
            <a:spLocks noGrp="1"/>
          </p:cNvSpPr>
          <p:nvPr>
            <p:ph type="dt" sz="half" idx="10"/>
          </p:nvPr>
        </p:nvSpPr>
        <p:spPr/>
        <p:txBody>
          <a:bodyPr/>
          <a:lstStyle/>
          <a:p>
            <a:fld id="{EA343DB3-9B5F-A24E-879A-4DDF201279B9}" type="datetimeFigureOut">
              <a:rPr lang="en-US" smtClean="0"/>
              <a:t>2/8/23</a:t>
            </a:fld>
            <a:endParaRPr lang="en-US"/>
          </a:p>
        </p:txBody>
      </p:sp>
      <p:sp>
        <p:nvSpPr>
          <p:cNvPr id="5" name="Footer Placeholder 4">
            <a:extLst>
              <a:ext uri="{FF2B5EF4-FFF2-40B4-BE49-F238E27FC236}">
                <a16:creationId xmlns:a16="http://schemas.microsoft.com/office/drawing/2014/main" id="{CF5B4881-4B4B-9449-8ADA-26F65F8BF0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19B155-D4E5-E84D-B55B-518FAB010859}"/>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623280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618187-34E1-3B43-B311-64D873EEE7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D9D5B5-4428-874A-A7D1-6D2ADAB0AE7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5EFA18-7087-374A-B15B-9871C7B21784}"/>
              </a:ext>
            </a:extLst>
          </p:cNvPr>
          <p:cNvSpPr>
            <a:spLocks noGrp="1"/>
          </p:cNvSpPr>
          <p:nvPr>
            <p:ph type="dt" sz="half" idx="10"/>
          </p:nvPr>
        </p:nvSpPr>
        <p:spPr/>
        <p:txBody>
          <a:bodyPr/>
          <a:lstStyle/>
          <a:p>
            <a:fld id="{EA343DB3-9B5F-A24E-879A-4DDF201279B9}" type="datetimeFigureOut">
              <a:rPr lang="en-US" smtClean="0"/>
              <a:t>2/8/23</a:t>
            </a:fld>
            <a:endParaRPr lang="en-US"/>
          </a:p>
        </p:txBody>
      </p:sp>
      <p:sp>
        <p:nvSpPr>
          <p:cNvPr id="5" name="Footer Placeholder 4">
            <a:extLst>
              <a:ext uri="{FF2B5EF4-FFF2-40B4-BE49-F238E27FC236}">
                <a16:creationId xmlns:a16="http://schemas.microsoft.com/office/drawing/2014/main" id="{12AC7F65-0D4E-3E4C-9D4B-93946A5BBA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2ED513-01D8-5647-B23D-C8CB7093D615}"/>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3689492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E6635-B8D9-544E-9A52-FED0857D44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450342-1E9D-9640-BE9A-F398E8C6795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B562F-D217-0442-AD38-A7FE424FB423}"/>
              </a:ext>
            </a:extLst>
          </p:cNvPr>
          <p:cNvSpPr>
            <a:spLocks noGrp="1"/>
          </p:cNvSpPr>
          <p:nvPr>
            <p:ph type="dt" sz="half" idx="10"/>
          </p:nvPr>
        </p:nvSpPr>
        <p:spPr/>
        <p:txBody>
          <a:bodyPr/>
          <a:lstStyle/>
          <a:p>
            <a:fld id="{EA343DB3-9B5F-A24E-879A-4DDF201279B9}" type="datetimeFigureOut">
              <a:rPr lang="en-US" smtClean="0"/>
              <a:t>2/8/23</a:t>
            </a:fld>
            <a:endParaRPr lang="en-US"/>
          </a:p>
        </p:txBody>
      </p:sp>
      <p:sp>
        <p:nvSpPr>
          <p:cNvPr id="5" name="Footer Placeholder 4">
            <a:extLst>
              <a:ext uri="{FF2B5EF4-FFF2-40B4-BE49-F238E27FC236}">
                <a16:creationId xmlns:a16="http://schemas.microsoft.com/office/drawing/2014/main" id="{D22A6569-75FF-4F4A-9188-277A3B0240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EAE23-DA1C-9242-9DAD-AFBC7D7746CA}"/>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468670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311EA-0B94-6E46-8F17-3DEFF82D20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99D2F3-936C-3E45-A33A-DA5F31CE87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ED7F8FC-16FB-D040-BCEB-BD8F5BE74C16}"/>
              </a:ext>
            </a:extLst>
          </p:cNvPr>
          <p:cNvSpPr>
            <a:spLocks noGrp="1"/>
          </p:cNvSpPr>
          <p:nvPr>
            <p:ph type="dt" sz="half" idx="10"/>
          </p:nvPr>
        </p:nvSpPr>
        <p:spPr/>
        <p:txBody>
          <a:bodyPr/>
          <a:lstStyle/>
          <a:p>
            <a:fld id="{EA343DB3-9B5F-A24E-879A-4DDF201279B9}" type="datetimeFigureOut">
              <a:rPr lang="en-US" smtClean="0"/>
              <a:t>2/8/23</a:t>
            </a:fld>
            <a:endParaRPr lang="en-US"/>
          </a:p>
        </p:txBody>
      </p:sp>
      <p:sp>
        <p:nvSpPr>
          <p:cNvPr id="5" name="Footer Placeholder 4">
            <a:extLst>
              <a:ext uri="{FF2B5EF4-FFF2-40B4-BE49-F238E27FC236}">
                <a16:creationId xmlns:a16="http://schemas.microsoft.com/office/drawing/2014/main" id="{06A2232C-8AF0-DC48-95AE-DA7488E821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D683DC-EBC6-674E-A058-3CC1F71EF87F}"/>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37113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2EE86-AC07-BF47-9167-E18AD0150D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99A1F4-FEFF-E54D-895B-056A87ACD3A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3159E0-DAA0-7941-A50D-545EF1CBCFB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98A31-0552-7A4F-87F3-E1654C3F5840}"/>
              </a:ext>
            </a:extLst>
          </p:cNvPr>
          <p:cNvSpPr>
            <a:spLocks noGrp="1"/>
          </p:cNvSpPr>
          <p:nvPr>
            <p:ph type="dt" sz="half" idx="10"/>
          </p:nvPr>
        </p:nvSpPr>
        <p:spPr/>
        <p:txBody>
          <a:bodyPr/>
          <a:lstStyle/>
          <a:p>
            <a:fld id="{EA343DB3-9B5F-A24E-879A-4DDF201279B9}" type="datetimeFigureOut">
              <a:rPr lang="en-US" smtClean="0"/>
              <a:t>2/8/23</a:t>
            </a:fld>
            <a:endParaRPr lang="en-US"/>
          </a:p>
        </p:txBody>
      </p:sp>
      <p:sp>
        <p:nvSpPr>
          <p:cNvPr id="6" name="Footer Placeholder 5">
            <a:extLst>
              <a:ext uri="{FF2B5EF4-FFF2-40B4-BE49-F238E27FC236}">
                <a16:creationId xmlns:a16="http://schemas.microsoft.com/office/drawing/2014/main" id="{6E2C45D6-A1D4-2843-B364-D92AD2BE91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E11CD7-2EA2-354C-9476-EEE285FDCCE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195106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7FC9C-8443-A549-8D3C-31E91965B1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40DB87-8C98-5948-86E4-A54505B2F6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88F6C9C-4A73-714A-8C9D-57A549FC0BC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A9CEF5-7488-E64F-B67A-69E42575C4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0411BE8-4168-A249-9AF7-01BC71E1CCA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5C2D96-0307-EC45-9B2E-11E9BA5BE293}"/>
              </a:ext>
            </a:extLst>
          </p:cNvPr>
          <p:cNvSpPr>
            <a:spLocks noGrp="1"/>
          </p:cNvSpPr>
          <p:nvPr>
            <p:ph type="dt" sz="half" idx="10"/>
          </p:nvPr>
        </p:nvSpPr>
        <p:spPr/>
        <p:txBody>
          <a:bodyPr/>
          <a:lstStyle/>
          <a:p>
            <a:fld id="{EA343DB3-9B5F-A24E-879A-4DDF201279B9}" type="datetimeFigureOut">
              <a:rPr lang="en-US" smtClean="0"/>
              <a:t>2/8/23</a:t>
            </a:fld>
            <a:endParaRPr lang="en-US"/>
          </a:p>
        </p:txBody>
      </p:sp>
      <p:sp>
        <p:nvSpPr>
          <p:cNvPr id="8" name="Footer Placeholder 7">
            <a:extLst>
              <a:ext uri="{FF2B5EF4-FFF2-40B4-BE49-F238E27FC236}">
                <a16:creationId xmlns:a16="http://schemas.microsoft.com/office/drawing/2014/main" id="{EB68A66D-CF71-0042-8A75-E4599F3B3F9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DAD12A3-9F3B-4B4A-969E-779CC37C19F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3536401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6BD7B-D0D1-764D-BD39-690FE057A1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4456CD-6F8E-0C46-9CF1-14E5DFDA6ADD}"/>
              </a:ext>
            </a:extLst>
          </p:cNvPr>
          <p:cNvSpPr>
            <a:spLocks noGrp="1"/>
          </p:cNvSpPr>
          <p:nvPr>
            <p:ph type="dt" sz="half" idx="10"/>
          </p:nvPr>
        </p:nvSpPr>
        <p:spPr/>
        <p:txBody>
          <a:bodyPr/>
          <a:lstStyle/>
          <a:p>
            <a:fld id="{EA343DB3-9B5F-A24E-879A-4DDF201279B9}" type="datetimeFigureOut">
              <a:rPr lang="en-US" smtClean="0"/>
              <a:t>2/8/23</a:t>
            </a:fld>
            <a:endParaRPr lang="en-US"/>
          </a:p>
        </p:txBody>
      </p:sp>
      <p:sp>
        <p:nvSpPr>
          <p:cNvPr id="4" name="Footer Placeholder 3">
            <a:extLst>
              <a:ext uri="{FF2B5EF4-FFF2-40B4-BE49-F238E27FC236}">
                <a16:creationId xmlns:a16="http://schemas.microsoft.com/office/drawing/2014/main" id="{E7DFFC64-05C0-364C-91ED-F2BC4984C8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999B13-6268-894F-B54D-1EC53517CF58}"/>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827365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9AE4EA-5474-1749-80E2-110305513523}"/>
              </a:ext>
            </a:extLst>
          </p:cNvPr>
          <p:cNvSpPr>
            <a:spLocks noGrp="1"/>
          </p:cNvSpPr>
          <p:nvPr>
            <p:ph type="dt" sz="half" idx="10"/>
          </p:nvPr>
        </p:nvSpPr>
        <p:spPr/>
        <p:txBody>
          <a:bodyPr/>
          <a:lstStyle/>
          <a:p>
            <a:fld id="{EA343DB3-9B5F-A24E-879A-4DDF201279B9}" type="datetimeFigureOut">
              <a:rPr lang="en-US" smtClean="0"/>
              <a:t>2/8/23</a:t>
            </a:fld>
            <a:endParaRPr lang="en-US"/>
          </a:p>
        </p:txBody>
      </p:sp>
      <p:sp>
        <p:nvSpPr>
          <p:cNvPr id="3" name="Footer Placeholder 2">
            <a:extLst>
              <a:ext uri="{FF2B5EF4-FFF2-40B4-BE49-F238E27FC236}">
                <a16:creationId xmlns:a16="http://schemas.microsoft.com/office/drawing/2014/main" id="{E8FDB824-BA34-6A46-810B-7DFFBF7E17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A801D7-8D56-BA46-B648-490291C71B98}"/>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965802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95DB8-6D18-4249-A40C-4ADCECDBF4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305DB8-7192-1B45-A959-6B387ADF91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E40C07-5A34-BE45-8679-6518673776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BCD028E-F017-3C4A-A331-887DF3C9A9A9}"/>
              </a:ext>
            </a:extLst>
          </p:cNvPr>
          <p:cNvSpPr>
            <a:spLocks noGrp="1"/>
          </p:cNvSpPr>
          <p:nvPr>
            <p:ph type="dt" sz="half" idx="10"/>
          </p:nvPr>
        </p:nvSpPr>
        <p:spPr/>
        <p:txBody>
          <a:bodyPr/>
          <a:lstStyle/>
          <a:p>
            <a:fld id="{EA343DB3-9B5F-A24E-879A-4DDF201279B9}" type="datetimeFigureOut">
              <a:rPr lang="en-US" smtClean="0"/>
              <a:t>2/8/23</a:t>
            </a:fld>
            <a:endParaRPr lang="en-US"/>
          </a:p>
        </p:txBody>
      </p:sp>
      <p:sp>
        <p:nvSpPr>
          <p:cNvPr id="6" name="Footer Placeholder 5">
            <a:extLst>
              <a:ext uri="{FF2B5EF4-FFF2-40B4-BE49-F238E27FC236}">
                <a16:creationId xmlns:a16="http://schemas.microsoft.com/office/drawing/2014/main" id="{7FE77230-72EA-614C-B2A5-307130E7C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3A97CF-6DD7-3A45-BBBA-28F5883EADA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931188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0DB25-D90F-8242-8B92-0A853A8E23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EF7403-ED45-2744-B1D3-F40552AFC0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22357C-415F-764D-91B2-F73B27917B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BBC75A9-29A6-2442-95BD-82FA25CE1C10}"/>
              </a:ext>
            </a:extLst>
          </p:cNvPr>
          <p:cNvSpPr>
            <a:spLocks noGrp="1"/>
          </p:cNvSpPr>
          <p:nvPr>
            <p:ph type="dt" sz="half" idx="10"/>
          </p:nvPr>
        </p:nvSpPr>
        <p:spPr/>
        <p:txBody>
          <a:bodyPr/>
          <a:lstStyle/>
          <a:p>
            <a:fld id="{EA343DB3-9B5F-A24E-879A-4DDF201279B9}" type="datetimeFigureOut">
              <a:rPr lang="en-US" smtClean="0"/>
              <a:t>2/8/23</a:t>
            </a:fld>
            <a:endParaRPr lang="en-US"/>
          </a:p>
        </p:txBody>
      </p:sp>
      <p:sp>
        <p:nvSpPr>
          <p:cNvPr id="6" name="Footer Placeholder 5">
            <a:extLst>
              <a:ext uri="{FF2B5EF4-FFF2-40B4-BE49-F238E27FC236}">
                <a16:creationId xmlns:a16="http://schemas.microsoft.com/office/drawing/2014/main" id="{1AB8F68A-FB4C-1E43-9F4F-4E4BF82756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A28F04-FFCC-9547-AA88-059F3E2D4804}"/>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512301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AACAE1-9E82-D84D-A504-A4745726FE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376B0FC-E991-9B48-92B0-63C0EA6900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80E060-228C-974B-9708-4E84209C7E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343DB3-9B5F-A24E-879A-4DDF201279B9}" type="datetimeFigureOut">
              <a:rPr lang="en-US" smtClean="0"/>
              <a:t>2/8/23</a:t>
            </a:fld>
            <a:endParaRPr lang="en-US"/>
          </a:p>
        </p:txBody>
      </p:sp>
      <p:sp>
        <p:nvSpPr>
          <p:cNvPr id="5" name="Footer Placeholder 4">
            <a:extLst>
              <a:ext uri="{FF2B5EF4-FFF2-40B4-BE49-F238E27FC236}">
                <a16:creationId xmlns:a16="http://schemas.microsoft.com/office/drawing/2014/main" id="{E5D19E20-03A7-F14F-AEAE-0FBA9596A5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B84457A-491D-C443-8770-FEC5C3C9C5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A35ACB-5B27-D547-B8D8-B745DC2297F8}" type="slidenum">
              <a:rPr lang="en-US" smtClean="0"/>
              <a:t>‹#›</a:t>
            </a:fld>
            <a:endParaRPr lang="en-US"/>
          </a:p>
        </p:txBody>
      </p:sp>
    </p:spTree>
    <p:extLst>
      <p:ext uri="{BB962C8B-B14F-4D97-AF65-F5344CB8AC3E}">
        <p14:creationId xmlns:p14="http://schemas.microsoft.com/office/powerpoint/2010/main" val="1795619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rUw8Mn8jPtk"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BE07366-BAB5-91F3-0C50-54E385286DFE}"/>
              </a:ext>
            </a:extLst>
          </p:cNvPr>
          <p:cNvSpPr>
            <a:spLocks noGrp="1"/>
          </p:cNvSpPr>
          <p:nvPr>
            <p:ph type="ctrTitle"/>
          </p:nvPr>
        </p:nvSpPr>
        <p:spPr/>
        <p:txBody>
          <a:bodyPr/>
          <a:lstStyle/>
          <a:p>
            <a:endParaRPr lang="en-US"/>
          </a:p>
        </p:txBody>
      </p:sp>
      <p:sp>
        <p:nvSpPr>
          <p:cNvPr id="7" name="Subtitle 6">
            <a:extLst>
              <a:ext uri="{FF2B5EF4-FFF2-40B4-BE49-F238E27FC236}">
                <a16:creationId xmlns:a16="http://schemas.microsoft.com/office/drawing/2014/main" id="{FEC54A69-697D-20BB-7178-000C3B4684C2}"/>
              </a:ext>
            </a:extLst>
          </p:cNvPr>
          <p:cNvSpPr>
            <a:spLocks noGrp="1"/>
          </p:cNvSpPr>
          <p:nvPr>
            <p:ph type="subTitle" idx="1"/>
          </p:nvPr>
        </p:nvSpPr>
        <p:spPr/>
        <p:txBody>
          <a:bodyPr/>
          <a:lstStyle/>
          <a:p>
            <a:endParaRPr lang="en-US"/>
          </a:p>
        </p:txBody>
      </p:sp>
      <p:sp>
        <p:nvSpPr>
          <p:cNvPr id="8" name="Title 1">
            <a:extLst>
              <a:ext uri="{FF2B5EF4-FFF2-40B4-BE49-F238E27FC236}">
                <a16:creationId xmlns:a16="http://schemas.microsoft.com/office/drawing/2014/main" id="{52328856-F9E5-F810-58C1-B22C4D3EAA46}"/>
              </a:ext>
            </a:extLst>
          </p:cNvPr>
          <p:cNvSpPr txBox="1">
            <a:spLocks/>
          </p:cNvSpPr>
          <p:nvPr/>
        </p:nvSpPr>
        <p:spPr>
          <a:xfrm>
            <a:off x="650449" y="4559523"/>
            <a:ext cx="10901471" cy="1236440"/>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CA" sz="4000" b="1" dirty="0">
                <a:solidFill>
                  <a:schemeClr val="bg1"/>
                </a:solidFill>
              </a:rPr>
              <a:t>JESUS EXPERIENCED SORROW TOO</a:t>
            </a:r>
            <a:br>
              <a:rPr lang="en-CA" sz="3800" dirty="0">
                <a:solidFill>
                  <a:schemeClr val="bg1"/>
                </a:solidFill>
              </a:rPr>
            </a:br>
            <a:endParaRPr lang="en-US" sz="3800" dirty="0">
              <a:solidFill>
                <a:schemeClr val="bg1"/>
              </a:solidFill>
            </a:endParaRPr>
          </a:p>
        </p:txBody>
      </p:sp>
      <p:pic>
        <p:nvPicPr>
          <p:cNvPr id="10" name="Picture 9" descr="A picture containing text, person, indoor, person&#10;&#10;Description automatically generated">
            <a:extLst>
              <a:ext uri="{FF2B5EF4-FFF2-40B4-BE49-F238E27FC236}">
                <a16:creationId xmlns:a16="http://schemas.microsoft.com/office/drawing/2014/main" id="{430857B6-FFC9-54C3-3B1E-BD1622D95724}"/>
              </a:ext>
            </a:extLst>
          </p:cNvPr>
          <p:cNvPicPr>
            <a:picLocks noChangeAspect="1"/>
          </p:cNvPicPr>
          <p:nvPr/>
        </p:nvPicPr>
        <p:blipFill rotWithShape="1">
          <a:blip r:embed="rId2"/>
          <a:srcRect b="6020"/>
          <a:stretch/>
        </p:blipFill>
        <p:spPr>
          <a:xfrm>
            <a:off x="20" y="1"/>
            <a:ext cx="12191979" cy="4239482"/>
          </a:xfrm>
          <a:prstGeom prst="rect">
            <a:avLst/>
          </a:prstGeom>
        </p:spPr>
      </p:pic>
    </p:spTree>
    <p:extLst>
      <p:ext uri="{BB962C8B-B14F-4D97-AF65-F5344CB8AC3E}">
        <p14:creationId xmlns:p14="http://schemas.microsoft.com/office/powerpoint/2010/main" val="731643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A98CC7-6FF2-2644-9D40-EA94F01EB7C3}"/>
              </a:ext>
            </a:extLst>
          </p:cNvPr>
          <p:cNvSpPr>
            <a:spLocks noGrp="1"/>
          </p:cNvSpPr>
          <p:nvPr>
            <p:ph idx="1"/>
          </p:nvPr>
        </p:nvSpPr>
        <p:spPr>
          <a:xfrm>
            <a:off x="263235" y="647988"/>
            <a:ext cx="11707091" cy="4935393"/>
          </a:xfrm>
        </p:spPr>
        <p:txBody>
          <a:bodyPr>
            <a:normAutofit/>
          </a:bodyPr>
          <a:lstStyle/>
          <a:p>
            <a:pPr marL="0" indent="0">
              <a:buNone/>
            </a:pPr>
            <a:r>
              <a:rPr lang="en-CA" dirty="0"/>
              <a:t> </a:t>
            </a:r>
          </a:p>
          <a:p>
            <a:pPr marL="0" indent="0" algn="ctr">
              <a:buNone/>
            </a:pPr>
            <a:endParaRPr lang="en-CA" dirty="0"/>
          </a:p>
          <a:p>
            <a:pPr marL="0" indent="0" algn="ctr">
              <a:buNone/>
            </a:pPr>
            <a:r>
              <a:rPr lang="en-CA" dirty="0"/>
              <a:t>JESUS UNDERSTANDS OUR SORROW FOR HE TOO EXPERIENCED DEEP SORROW</a:t>
            </a:r>
          </a:p>
          <a:p>
            <a:pPr marL="0" lvl="0" indent="0" algn="ctr">
              <a:buNone/>
            </a:pPr>
            <a:endParaRPr lang="en-CA" dirty="0"/>
          </a:p>
          <a:p>
            <a:pPr marL="0" lvl="0" indent="0" algn="ctr">
              <a:buNone/>
            </a:pPr>
            <a:r>
              <a:rPr lang="en-CA" dirty="0"/>
              <a:t>READ Isaiah 53:4</a:t>
            </a:r>
            <a:endParaRPr lang="en-CA" i="1" dirty="0"/>
          </a:p>
          <a:p>
            <a:pPr marL="0" indent="0" algn="ctr">
              <a:buNone/>
            </a:pPr>
            <a:r>
              <a:rPr lang="en-CA" i="1" dirty="0"/>
              <a:t>“Surely he took up our infirmities and carried our sorrows”.</a:t>
            </a:r>
            <a:r>
              <a:rPr lang="en-CA" dirty="0"/>
              <a:t>   NIV</a:t>
            </a:r>
          </a:p>
          <a:p>
            <a:pPr marL="0" lvl="0" indent="0" algn="ctr">
              <a:buNone/>
            </a:pPr>
            <a:endParaRPr lang="en-CA" b="1" dirty="0"/>
          </a:p>
          <a:p>
            <a:pPr marL="0" lvl="0" indent="0" algn="ctr">
              <a:buNone/>
            </a:pPr>
            <a:r>
              <a:rPr lang="en-CA" b="1" dirty="0"/>
              <a:t>How does knowing that God understands our sorrow bring you comfort?</a:t>
            </a:r>
            <a:endParaRPr lang="en-CA" dirty="0"/>
          </a:p>
          <a:p>
            <a:pPr marL="0" indent="0" algn="ctr">
              <a:buNone/>
            </a:pPr>
            <a:endParaRPr lang="en-US" b="1" dirty="0"/>
          </a:p>
        </p:txBody>
      </p:sp>
    </p:spTree>
    <p:extLst>
      <p:ext uri="{BB962C8B-B14F-4D97-AF65-F5344CB8AC3E}">
        <p14:creationId xmlns:p14="http://schemas.microsoft.com/office/powerpoint/2010/main" val="391567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BC0E40-B45B-744F-B103-F2F2EBA8700A}"/>
              </a:ext>
            </a:extLst>
          </p:cNvPr>
          <p:cNvSpPr>
            <a:spLocks noGrp="1"/>
          </p:cNvSpPr>
          <p:nvPr>
            <p:ph idx="1"/>
          </p:nvPr>
        </p:nvSpPr>
        <p:spPr>
          <a:xfrm>
            <a:off x="935182" y="1049771"/>
            <a:ext cx="10515600" cy="4351338"/>
          </a:xfrm>
        </p:spPr>
        <p:txBody>
          <a:bodyPr/>
          <a:lstStyle/>
          <a:p>
            <a:pPr marL="0" indent="0" algn="ctr">
              <a:buNone/>
            </a:pPr>
            <a:r>
              <a:rPr lang="en-CA" dirty="0"/>
              <a:t>JESUS DEALT WITH THE ROOT PROBLEM OF OUR SORROW . . . SIN</a:t>
            </a:r>
          </a:p>
          <a:p>
            <a:pPr marL="0" lvl="0" indent="0" algn="ctr">
              <a:buNone/>
            </a:pPr>
            <a:endParaRPr lang="en-CA" dirty="0"/>
          </a:p>
          <a:p>
            <a:pPr marL="0" lvl="0" indent="0" algn="ctr">
              <a:buNone/>
            </a:pPr>
            <a:r>
              <a:rPr lang="en-CA" dirty="0"/>
              <a:t>READ Psalm 38:17-18</a:t>
            </a:r>
          </a:p>
          <a:p>
            <a:pPr marL="0" indent="0" algn="ctr">
              <a:buNone/>
            </a:pPr>
            <a:r>
              <a:rPr lang="en-CA" dirty="0"/>
              <a:t>“For I am about to fall and my pain is ever with me.   </a:t>
            </a:r>
          </a:p>
          <a:p>
            <a:pPr marL="0" indent="0" algn="ctr">
              <a:buNone/>
            </a:pPr>
            <a:r>
              <a:rPr lang="en-CA" dirty="0"/>
              <a:t>I confess my iniquity; I am troubled by my sin.”  NIV</a:t>
            </a:r>
          </a:p>
          <a:p>
            <a:pPr marL="0" lvl="0" indent="0" algn="ctr">
              <a:buNone/>
            </a:pPr>
            <a:endParaRPr lang="en-CA" b="1" dirty="0"/>
          </a:p>
          <a:p>
            <a:pPr marL="0" lvl="0" indent="0" algn="ctr">
              <a:buNone/>
            </a:pPr>
            <a:r>
              <a:rPr lang="en-CA" b="1" dirty="0"/>
              <a:t>How does knowing that Jesus has dealt with sin, </a:t>
            </a:r>
          </a:p>
          <a:p>
            <a:pPr marL="0" lvl="0" indent="0" algn="ctr">
              <a:buNone/>
            </a:pPr>
            <a:r>
              <a:rPr lang="en-CA" b="1" dirty="0"/>
              <a:t>the root problem of your sorrow, bring you comfort?  </a:t>
            </a:r>
            <a:endParaRPr lang="en-CA" dirty="0"/>
          </a:p>
          <a:p>
            <a:pPr marL="0" indent="0">
              <a:buNone/>
            </a:pPr>
            <a:endParaRPr lang="en-US" dirty="0"/>
          </a:p>
        </p:txBody>
      </p:sp>
    </p:spTree>
    <p:extLst>
      <p:ext uri="{BB962C8B-B14F-4D97-AF65-F5344CB8AC3E}">
        <p14:creationId xmlns:p14="http://schemas.microsoft.com/office/powerpoint/2010/main" val="3050415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D599D6-6542-D24C-A528-DA5E952832B6}"/>
              </a:ext>
            </a:extLst>
          </p:cNvPr>
          <p:cNvSpPr>
            <a:spLocks noGrp="1"/>
          </p:cNvSpPr>
          <p:nvPr>
            <p:ph idx="1"/>
          </p:nvPr>
        </p:nvSpPr>
        <p:spPr>
          <a:xfrm>
            <a:off x="935181" y="665018"/>
            <a:ext cx="10515600" cy="5317982"/>
          </a:xfrm>
        </p:spPr>
        <p:txBody>
          <a:bodyPr>
            <a:normAutofit fontScale="92500" lnSpcReduction="10000"/>
          </a:bodyPr>
          <a:lstStyle/>
          <a:p>
            <a:pPr marL="0" indent="0" algn="ctr">
              <a:buNone/>
            </a:pPr>
            <a:r>
              <a:rPr lang="en-CA" sz="3000" dirty="0"/>
              <a:t>JESUS MEETS US IN OUR SORROW</a:t>
            </a:r>
          </a:p>
          <a:p>
            <a:pPr marL="0" indent="0" algn="ctr">
              <a:buNone/>
            </a:pPr>
            <a:r>
              <a:rPr lang="en-CA" sz="3000" dirty="0"/>
              <a:t> </a:t>
            </a:r>
          </a:p>
          <a:p>
            <a:pPr marL="0" indent="0" algn="ctr">
              <a:buNone/>
            </a:pPr>
            <a:r>
              <a:rPr lang="en-CA" sz="3000" dirty="0"/>
              <a:t>Jesus does not leave us alone in our sorrow.    </a:t>
            </a:r>
          </a:p>
          <a:p>
            <a:pPr marL="0" indent="0" algn="ctr">
              <a:buNone/>
            </a:pPr>
            <a:r>
              <a:rPr lang="en-CA" sz="3000" dirty="0"/>
              <a:t>He meets us in our sorrow and brings us comfort.    </a:t>
            </a:r>
          </a:p>
          <a:p>
            <a:pPr marL="0" indent="0" algn="ctr">
              <a:buNone/>
            </a:pPr>
            <a:r>
              <a:rPr lang="en-CA" sz="3000" dirty="0"/>
              <a:t> </a:t>
            </a:r>
          </a:p>
          <a:p>
            <a:pPr marL="0" lvl="0" indent="0" algn="ctr">
              <a:buNone/>
            </a:pPr>
            <a:r>
              <a:rPr lang="en-CA" sz="3000" dirty="0"/>
              <a:t>WATCH this 7 minute clip from The Chosen </a:t>
            </a:r>
          </a:p>
          <a:p>
            <a:pPr marL="0" lvl="0" indent="0" algn="ctr">
              <a:buNone/>
            </a:pPr>
            <a:r>
              <a:rPr lang="en-CA" sz="3000" u="sng" dirty="0"/>
              <a:t>The Bleeding Woman Gets Healed</a:t>
            </a:r>
            <a:endParaRPr lang="en-CA" sz="3000" dirty="0"/>
          </a:p>
          <a:p>
            <a:pPr marL="0" indent="0" algn="ctr">
              <a:buNone/>
            </a:pPr>
            <a:r>
              <a:rPr lang="en-CA" sz="3000" dirty="0"/>
              <a:t> </a:t>
            </a:r>
          </a:p>
          <a:p>
            <a:pPr marL="0" indent="0" algn="ctr">
              <a:buNone/>
            </a:pPr>
            <a:r>
              <a:rPr lang="en-CA" sz="3000" u="sng" dirty="0">
                <a:hlinkClick r:id="rId2"/>
              </a:rPr>
              <a:t>https://www.youtube.com/watch?v=rUw8Mn8jPtk</a:t>
            </a:r>
            <a:endParaRPr lang="en-CA" sz="3000" dirty="0"/>
          </a:p>
          <a:p>
            <a:pPr marL="0" indent="0" algn="ctr">
              <a:buNone/>
            </a:pPr>
            <a:r>
              <a:rPr lang="en-CA" sz="3000" dirty="0"/>
              <a:t> </a:t>
            </a:r>
          </a:p>
          <a:p>
            <a:pPr marL="0" lvl="0" indent="0" algn="ctr">
              <a:buNone/>
            </a:pPr>
            <a:r>
              <a:rPr lang="en-CA" sz="3000" b="1" dirty="0"/>
              <a:t>How do you sense God speaking to your sorrow through this scene?</a:t>
            </a:r>
            <a:endParaRPr lang="en-CA" sz="3000" dirty="0"/>
          </a:p>
          <a:p>
            <a:pPr marL="0" indent="0">
              <a:buNone/>
            </a:pPr>
            <a:endParaRPr lang="en-US" dirty="0"/>
          </a:p>
        </p:txBody>
      </p:sp>
    </p:spTree>
    <p:extLst>
      <p:ext uri="{BB962C8B-B14F-4D97-AF65-F5344CB8AC3E}">
        <p14:creationId xmlns:p14="http://schemas.microsoft.com/office/powerpoint/2010/main" val="303115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78A57F-6CFD-5E4A-90B4-8DB454858762}"/>
              </a:ext>
            </a:extLst>
          </p:cNvPr>
          <p:cNvSpPr>
            <a:spLocks noGrp="1"/>
          </p:cNvSpPr>
          <p:nvPr>
            <p:ph idx="1"/>
          </p:nvPr>
        </p:nvSpPr>
        <p:spPr>
          <a:xfrm>
            <a:off x="838200" y="277090"/>
            <a:ext cx="10515600" cy="6428510"/>
          </a:xfrm>
        </p:spPr>
        <p:txBody>
          <a:bodyPr>
            <a:normAutofit fontScale="85000" lnSpcReduction="20000"/>
          </a:bodyPr>
          <a:lstStyle/>
          <a:p>
            <a:pPr marL="0" indent="0" algn="ctr">
              <a:buNone/>
            </a:pPr>
            <a:endParaRPr lang="en-CA" b="1" dirty="0"/>
          </a:p>
          <a:p>
            <a:pPr marL="0" indent="0" algn="ctr">
              <a:buNone/>
            </a:pPr>
            <a:r>
              <a:rPr lang="en-CA" b="1" u="sng" dirty="0"/>
              <a:t>PRAY</a:t>
            </a:r>
            <a:endParaRPr lang="en-CA" dirty="0"/>
          </a:p>
          <a:p>
            <a:pPr marL="0" indent="0" algn="ctr">
              <a:buNone/>
            </a:pPr>
            <a:r>
              <a:rPr lang="en-CA" dirty="0"/>
              <a:t>Pray Psalm 13 out loud together.    </a:t>
            </a:r>
          </a:p>
          <a:p>
            <a:pPr marL="0" indent="0" algn="ctr">
              <a:buNone/>
            </a:pPr>
            <a:r>
              <a:rPr lang="en-CA" dirty="0"/>
              <a:t> </a:t>
            </a:r>
          </a:p>
          <a:p>
            <a:pPr marL="0" indent="0" algn="ctr">
              <a:buNone/>
            </a:pPr>
            <a:r>
              <a:rPr lang="en-CA" dirty="0"/>
              <a:t>Allow these words to be your prayer to God as he meets you in your sorrow. </a:t>
            </a:r>
          </a:p>
          <a:p>
            <a:pPr marL="0" indent="0" algn="ctr">
              <a:buNone/>
            </a:pPr>
            <a:r>
              <a:rPr lang="en-CA" dirty="0"/>
              <a:t>  </a:t>
            </a:r>
          </a:p>
          <a:p>
            <a:pPr marL="0" indent="0" algn="ctr">
              <a:buNone/>
            </a:pPr>
            <a:r>
              <a:rPr lang="en-CA" dirty="0"/>
              <a:t>How long, </a:t>
            </a:r>
            <a:r>
              <a:rPr lang="en-CA" cap="small" dirty="0"/>
              <a:t>Lord</a:t>
            </a:r>
            <a:r>
              <a:rPr lang="en-CA" dirty="0"/>
              <a:t>? Will you forget me forever?</a:t>
            </a:r>
            <a:br>
              <a:rPr lang="en-CA" dirty="0"/>
            </a:br>
            <a:r>
              <a:rPr lang="en-CA" dirty="0"/>
              <a:t>    How long will you hide your face from me?</a:t>
            </a:r>
            <a:br>
              <a:rPr lang="en-CA" dirty="0"/>
            </a:br>
            <a:r>
              <a:rPr lang="en-CA" b="1" baseline="30000" dirty="0"/>
              <a:t>2 </a:t>
            </a:r>
            <a:r>
              <a:rPr lang="en-CA" dirty="0"/>
              <a:t>How long must I wrestle with my thoughts</a:t>
            </a:r>
            <a:br>
              <a:rPr lang="en-CA" dirty="0"/>
            </a:br>
            <a:r>
              <a:rPr lang="en-CA" dirty="0"/>
              <a:t>    and day after day have sorrow in my heart?</a:t>
            </a:r>
            <a:br>
              <a:rPr lang="en-CA" dirty="0"/>
            </a:br>
            <a:r>
              <a:rPr lang="en-CA" dirty="0"/>
              <a:t>    How long will my enemy triumph over me?</a:t>
            </a:r>
          </a:p>
          <a:p>
            <a:pPr marL="0" indent="0" algn="ctr">
              <a:buNone/>
            </a:pPr>
            <a:r>
              <a:rPr lang="en-CA" b="1" baseline="30000" dirty="0"/>
              <a:t>3 </a:t>
            </a:r>
            <a:r>
              <a:rPr lang="en-CA" dirty="0"/>
              <a:t>Look on me and answer, </a:t>
            </a:r>
            <a:r>
              <a:rPr lang="en-CA" cap="small" dirty="0"/>
              <a:t>Lord</a:t>
            </a:r>
            <a:r>
              <a:rPr lang="en-CA" dirty="0"/>
              <a:t> my God.</a:t>
            </a:r>
            <a:br>
              <a:rPr lang="en-CA" dirty="0"/>
            </a:br>
            <a:r>
              <a:rPr lang="en-CA" dirty="0"/>
              <a:t>    Give light to my eyes, or I will sleep in death,</a:t>
            </a:r>
            <a:br>
              <a:rPr lang="en-CA" dirty="0"/>
            </a:br>
            <a:r>
              <a:rPr lang="en-CA" b="1" baseline="30000" dirty="0"/>
              <a:t>4 </a:t>
            </a:r>
            <a:r>
              <a:rPr lang="en-CA" dirty="0"/>
              <a:t>and my enemy will say, “I have overcome him,”</a:t>
            </a:r>
            <a:br>
              <a:rPr lang="en-CA" dirty="0"/>
            </a:br>
            <a:r>
              <a:rPr lang="en-CA" dirty="0"/>
              <a:t>    and my foes will rejoice when I fall.</a:t>
            </a:r>
          </a:p>
          <a:p>
            <a:pPr marL="0" indent="0" algn="ctr">
              <a:buNone/>
            </a:pPr>
            <a:r>
              <a:rPr lang="en-CA" b="1" baseline="30000" dirty="0"/>
              <a:t>5 </a:t>
            </a:r>
            <a:r>
              <a:rPr lang="en-CA" dirty="0"/>
              <a:t>But I trust in your unfailing love;</a:t>
            </a:r>
            <a:br>
              <a:rPr lang="en-CA" dirty="0"/>
            </a:br>
            <a:r>
              <a:rPr lang="en-CA" dirty="0"/>
              <a:t>    my heart rejoices in your salvation.</a:t>
            </a:r>
            <a:br>
              <a:rPr lang="en-CA" dirty="0"/>
            </a:br>
            <a:r>
              <a:rPr lang="en-CA" b="1" baseline="30000" dirty="0"/>
              <a:t>6 </a:t>
            </a:r>
            <a:r>
              <a:rPr lang="en-CA" dirty="0"/>
              <a:t>I will sing the </a:t>
            </a:r>
            <a:r>
              <a:rPr lang="en-CA" cap="small" dirty="0"/>
              <a:t>Lord</a:t>
            </a:r>
            <a:r>
              <a:rPr lang="en-CA" dirty="0"/>
              <a:t>’s praise,</a:t>
            </a:r>
            <a:br>
              <a:rPr lang="en-CA" dirty="0"/>
            </a:br>
            <a:r>
              <a:rPr lang="en-CA" dirty="0"/>
              <a:t>    for he has been good to me.</a:t>
            </a:r>
          </a:p>
          <a:p>
            <a:pPr marL="0" indent="0" algn="ctr">
              <a:buNone/>
            </a:pPr>
            <a:endParaRPr lang="en-CA" dirty="0"/>
          </a:p>
          <a:p>
            <a:pPr marL="0" indent="0">
              <a:buNone/>
            </a:pPr>
            <a:endParaRPr lang="en-CA" dirty="0"/>
          </a:p>
          <a:p>
            <a:pPr marL="0" indent="0" algn="ctr">
              <a:buNone/>
            </a:pPr>
            <a:endParaRPr lang="en-CA" dirty="0"/>
          </a:p>
          <a:p>
            <a:pPr marL="0" indent="0" algn="ctr">
              <a:buNone/>
            </a:pPr>
            <a:endParaRPr lang="en-US" dirty="0"/>
          </a:p>
        </p:txBody>
      </p:sp>
    </p:spTree>
    <p:extLst>
      <p:ext uri="{BB962C8B-B14F-4D97-AF65-F5344CB8AC3E}">
        <p14:creationId xmlns:p14="http://schemas.microsoft.com/office/powerpoint/2010/main" val="3360418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6543BA-C68C-C441-9C42-F8AE7B9BE422}"/>
              </a:ext>
            </a:extLst>
          </p:cNvPr>
          <p:cNvSpPr>
            <a:spLocks noGrp="1"/>
          </p:cNvSpPr>
          <p:nvPr>
            <p:ph idx="1"/>
          </p:nvPr>
        </p:nvSpPr>
        <p:spPr>
          <a:xfrm>
            <a:off x="0" y="207818"/>
            <a:ext cx="12192000" cy="6650181"/>
          </a:xfrm>
        </p:spPr>
        <p:txBody>
          <a:bodyPr>
            <a:normAutofit/>
          </a:bodyPr>
          <a:lstStyle/>
          <a:p>
            <a:pPr marL="0" indent="0" algn="ctr">
              <a:buNone/>
            </a:pPr>
            <a:endParaRPr lang="en-US" sz="3600" dirty="0"/>
          </a:p>
          <a:p>
            <a:pPr marL="0" indent="0" algn="ctr">
              <a:buNone/>
            </a:pPr>
            <a:r>
              <a:rPr lang="en-US" sz="5100" dirty="0"/>
              <a:t>OVERVIEW</a:t>
            </a:r>
            <a:endParaRPr lang="en-CA" sz="4100" dirty="0"/>
          </a:p>
          <a:p>
            <a:pPr marL="0" indent="0" algn="ctr">
              <a:buNone/>
            </a:pPr>
            <a:endParaRPr lang="en-CA" sz="2600" dirty="0"/>
          </a:p>
          <a:p>
            <a:pPr marL="0" indent="0" algn="ctr">
              <a:buNone/>
            </a:pPr>
            <a:r>
              <a:rPr lang="en-CA" dirty="0"/>
              <a:t>Welcome back to our series, “He Gets Us”!    Jesus gets our lives because he was human too.   In this series we are exploring how Jesus knows what we’re going through.   He cares and he is able to help you as you trust in him.   Our topic this week is, Jesus Experienced Sorrow Too!    Jesus experienced sorrow.  It was both sorrow for others and it was a sorrow he experienced personally.  He was despised and betrayed and hated.  He also felt, deeply felt a sorrow for the pain others were experiencing whether physical, relational or social.  Jesus knows what your sorrow is like.     He cares about what you’re going through and he offers you his peace.    </a:t>
            </a:r>
          </a:p>
          <a:p>
            <a:pPr marL="0" indent="0" algn="ctr">
              <a:buNone/>
            </a:pPr>
            <a:endParaRPr lang="en-CA" dirty="0"/>
          </a:p>
          <a:p>
            <a:pPr marL="0" indent="0" algn="ctr">
              <a:buNone/>
            </a:pPr>
            <a:r>
              <a:rPr lang="en-CA" dirty="0"/>
              <a:t>    </a:t>
            </a:r>
          </a:p>
          <a:p>
            <a:pPr marL="0" indent="0" algn="ctr">
              <a:buNone/>
            </a:pPr>
            <a:endParaRPr lang="en-US" dirty="0"/>
          </a:p>
        </p:txBody>
      </p:sp>
    </p:spTree>
    <p:extLst>
      <p:ext uri="{BB962C8B-B14F-4D97-AF65-F5344CB8AC3E}">
        <p14:creationId xmlns:p14="http://schemas.microsoft.com/office/powerpoint/2010/main" val="3134010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9C2217-0341-C543-BCC6-ECA49EDCFAC4}"/>
              </a:ext>
            </a:extLst>
          </p:cNvPr>
          <p:cNvSpPr>
            <a:spLocks noGrp="1"/>
          </p:cNvSpPr>
          <p:nvPr>
            <p:ph idx="1"/>
          </p:nvPr>
        </p:nvSpPr>
        <p:spPr>
          <a:xfrm>
            <a:off x="374073" y="-401781"/>
            <a:ext cx="11312237" cy="6913418"/>
          </a:xfrm>
        </p:spPr>
        <p:txBody>
          <a:bodyPr>
            <a:normAutofit/>
          </a:bodyPr>
          <a:lstStyle/>
          <a:p>
            <a:pPr marL="0" indent="0" algn="ctr">
              <a:buNone/>
            </a:pPr>
            <a:endParaRPr lang="en-CA" u="sng" dirty="0"/>
          </a:p>
          <a:p>
            <a:pPr marL="0" indent="0" algn="ctr">
              <a:buNone/>
            </a:pPr>
            <a:endParaRPr lang="en-CA" u="sng" dirty="0"/>
          </a:p>
          <a:p>
            <a:pPr marL="0" indent="0" algn="ctr">
              <a:buNone/>
            </a:pPr>
            <a:r>
              <a:rPr lang="en-CA" u="sng" dirty="0"/>
              <a:t>How We Expressed Sadness</a:t>
            </a:r>
            <a:endParaRPr lang="en-CA" dirty="0"/>
          </a:p>
          <a:p>
            <a:pPr marL="0" indent="0" algn="ctr">
              <a:buNone/>
            </a:pPr>
            <a:endParaRPr lang="en-CA" dirty="0"/>
          </a:p>
          <a:p>
            <a:pPr marL="0" indent="0" algn="ctr">
              <a:buNone/>
            </a:pPr>
            <a:r>
              <a:rPr lang="en-CA" dirty="0"/>
              <a:t>Each of us has a unique story when it comes to </a:t>
            </a:r>
          </a:p>
          <a:p>
            <a:pPr marL="0" indent="0" algn="ctr">
              <a:buNone/>
            </a:pPr>
            <a:r>
              <a:rPr lang="en-CA" dirty="0"/>
              <a:t>how our the family we grew up in expressed sadness.     </a:t>
            </a:r>
          </a:p>
          <a:p>
            <a:pPr marL="0" indent="0" algn="ctr">
              <a:buNone/>
            </a:pPr>
            <a:r>
              <a:rPr lang="en-CA" dirty="0"/>
              <a:t>The way your family expressed sadness may have been influenced by your cultural background, the experience your parents had </a:t>
            </a:r>
          </a:p>
          <a:p>
            <a:pPr marL="0" indent="0" algn="ctr">
              <a:buNone/>
            </a:pPr>
            <a:r>
              <a:rPr lang="en-CA" dirty="0"/>
              <a:t>with expressing sadness in their family of origin </a:t>
            </a:r>
          </a:p>
          <a:p>
            <a:pPr marL="0" indent="0" algn="ctr">
              <a:buNone/>
            </a:pPr>
            <a:r>
              <a:rPr lang="en-CA" dirty="0"/>
              <a:t>and the circumstances your family experienced.   </a:t>
            </a:r>
          </a:p>
          <a:p>
            <a:pPr marL="0" indent="0" algn="ctr">
              <a:buNone/>
            </a:pPr>
            <a:endParaRPr lang="en-CA" dirty="0"/>
          </a:p>
          <a:p>
            <a:pPr marL="0" indent="0" algn="ctr">
              <a:buNone/>
            </a:pPr>
            <a:r>
              <a:rPr lang="en-CA" dirty="0"/>
              <a:t>How did your family express sadness?    </a:t>
            </a:r>
          </a:p>
          <a:p>
            <a:pPr marL="0" indent="0" algn="ctr">
              <a:buNone/>
            </a:pPr>
            <a:r>
              <a:rPr lang="en-CA" b="1" dirty="0"/>
              <a:t>Share your story with the group. </a:t>
            </a:r>
            <a:r>
              <a:rPr lang="en-CA" dirty="0"/>
              <a:t> </a:t>
            </a:r>
          </a:p>
          <a:p>
            <a:pPr marL="0" indent="0" algn="ctr">
              <a:buNone/>
            </a:pPr>
            <a:endParaRPr lang="en-CA" u="sng" dirty="0"/>
          </a:p>
          <a:p>
            <a:pPr marL="0" indent="0">
              <a:buNone/>
            </a:pPr>
            <a:endParaRPr lang="en-US" dirty="0"/>
          </a:p>
        </p:txBody>
      </p:sp>
    </p:spTree>
    <p:extLst>
      <p:ext uri="{BB962C8B-B14F-4D97-AF65-F5344CB8AC3E}">
        <p14:creationId xmlns:p14="http://schemas.microsoft.com/office/powerpoint/2010/main" val="1349270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1EA718-EEBF-814E-A38A-D5CCF24FAB99}"/>
              </a:ext>
            </a:extLst>
          </p:cNvPr>
          <p:cNvSpPr>
            <a:spLocks noGrp="1"/>
          </p:cNvSpPr>
          <p:nvPr>
            <p:ph idx="1"/>
          </p:nvPr>
        </p:nvSpPr>
        <p:spPr>
          <a:xfrm>
            <a:off x="346364" y="512619"/>
            <a:ext cx="11215254" cy="5846618"/>
          </a:xfrm>
        </p:spPr>
        <p:txBody>
          <a:bodyPr>
            <a:normAutofit/>
          </a:bodyPr>
          <a:lstStyle/>
          <a:p>
            <a:pPr marL="0" lv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One of Jesus’ titles in the Bible is “Man of Sorrows”.    </a:t>
            </a:r>
          </a:p>
          <a:p>
            <a:pPr marL="0" indent="0" algn="ctr">
              <a:buNone/>
            </a:pPr>
            <a:endParaRPr lang="en-CA" dirty="0"/>
          </a:p>
          <a:p>
            <a:pPr marL="0" indent="0" algn="ctr">
              <a:buNone/>
            </a:pPr>
            <a:r>
              <a:rPr lang="en-CA" dirty="0"/>
              <a:t>For the first part of our study, we’ll look at Jesus’ experience</a:t>
            </a:r>
          </a:p>
          <a:p>
            <a:pPr marL="0" indent="0" algn="ctr">
              <a:buNone/>
            </a:pPr>
            <a:r>
              <a:rPr lang="en-CA" dirty="0"/>
              <a:t> in Gethsemane for insights into why Jesus is the Man of Sorrows. </a:t>
            </a:r>
          </a:p>
          <a:p>
            <a:pPr marL="0" indent="0">
              <a:buNone/>
            </a:pPr>
            <a:r>
              <a:rPr lang="en-CA" b="1" dirty="0"/>
              <a:t> </a:t>
            </a:r>
            <a:endParaRPr lang="en-CA" dirty="0"/>
          </a:p>
          <a:p>
            <a:pPr marL="0" indent="0" algn="ctr">
              <a:buNone/>
            </a:pPr>
            <a:endParaRPr lang="en-CA" dirty="0"/>
          </a:p>
        </p:txBody>
      </p:sp>
    </p:spTree>
    <p:extLst>
      <p:ext uri="{BB962C8B-B14F-4D97-AF65-F5344CB8AC3E}">
        <p14:creationId xmlns:p14="http://schemas.microsoft.com/office/powerpoint/2010/main" val="4037351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7DCFCE-D8D6-BB43-9298-0D0D32F9B639}"/>
              </a:ext>
            </a:extLst>
          </p:cNvPr>
          <p:cNvSpPr>
            <a:spLocks noGrp="1"/>
          </p:cNvSpPr>
          <p:nvPr>
            <p:ph idx="1"/>
          </p:nvPr>
        </p:nvSpPr>
        <p:spPr>
          <a:xfrm>
            <a:off x="838199" y="346364"/>
            <a:ext cx="10924309" cy="6040581"/>
          </a:xfrm>
        </p:spPr>
        <p:txBody>
          <a:bodyPr>
            <a:normAutofit/>
          </a:bodyPr>
          <a:lstStyle/>
          <a:p>
            <a:pPr marL="0" indent="0" algn="ctr">
              <a:buNone/>
            </a:pPr>
            <a:endParaRPr lang="en-CA" u="sng" dirty="0"/>
          </a:p>
          <a:p>
            <a:pPr marL="0" indent="0" algn="ctr">
              <a:buNone/>
            </a:pPr>
            <a:r>
              <a:rPr lang="en-CA" dirty="0"/>
              <a:t>READ Luke 22:39-46   </a:t>
            </a:r>
            <a:r>
              <a:rPr lang="en-CA" u="sng" dirty="0"/>
              <a:t>Jesus Prays on the Mount of Olives</a:t>
            </a:r>
            <a:endParaRPr lang="en-CA" dirty="0"/>
          </a:p>
          <a:p>
            <a:pPr marL="0" indent="0" algn="ctr">
              <a:buNone/>
            </a:pPr>
            <a:endParaRPr lang="en-CA" b="1" u="sng" dirty="0"/>
          </a:p>
          <a:p>
            <a:pPr marL="0" indent="0" algn="ctr">
              <a:buNone/>
            </a:pPr>
            <a:r>
              <a:rPr lang="en-CA" b="1" u="sng" dirty="0"/>
              <a:t>Why Was Jesus The Man of Sorrows?</a:t>
            </a:r>
            <a:r>
              <a:rPr lang="en-CA" dirty="0"/>
              <a:t> </a:t>
            </a:r>
          </a:p>
          <a:p>
            <a:pPr marL="0" indent="0" algn="ctr">
              <a:buNone/>
            </a:pPr>
            <a:endParaRPr lang="en-CA" dirty="0"/>
          </a:p>
          <a:p>
            <a:pPr marL="0" indent="0" algn="ctr">
              <a:buNone/>
            </a:pPr>
            <a:r>
              <a:rPr lang="en-CA" dirty="0"/>
              <a:t>Because of his </a:t>
            </a:r>
            <a:r>
              <a:rPr lang="en-CA" i="1" dirty="0"/>
              <a:t>ISOLATION</a:t>
            </a:r>
            <a:r>
              <a:rPr lang="en-CA" dirty="0"/>
              <a:t>. </a:t>
            </a:r>
          </a:p>
          <a:p>
            <a:pPr marL="0" indent="0" algn="ctr">
              <a:buNone/>
            </a:pPr>
            <a:endParaRPr lang="en-CA" dirty="0"/>
          </a:p>
          <a:p>
            <a:pPr marL="0" lvl="0" indent="0" algn="ctr">
              <a:buNone/>
            </a:pPr>
            <a:r>
              <a:rPr lang="en-CA" b="1" dirty="0"/>
              <a:t>What do you notice from Luke 22:39-46 </a:t>
            </a:r>
          </a:p>
          <a:p>
            <a:pPr marL="0" lvl="0" indent="0" algn="ctr">
              <a:buNone/>
            </a:pPr>
            <a:r>
              <a:rPr lang="en-CA" b="1" dirty="0"/>
              <a:t>about how Jesus experienced isolation?</a:t>
            </a:r>
            <a:endParaRPr lang="en-CA" dirty="0"/>
          </a:p>
          <a:p>
            <a:pPr marL="0" indent="0" algn="ctr">
              <a:buNone/>
            </a:pPr>
            <a:endParaRPr lang="en-CA" dirty="0"/>
          </a:p>
          <a:p>
            <a:pPr marL="0" lvl="0" indent="0" algn="ctr">
              <a:buNone/>
            </a:pPr>
            <a:endParaRPr lang="en-CA" dirty="0"/>
          </a:p>
          <a:p>
            <a:pPr marL="0" indent="0">
              <a:buNone/>
            </a:pPr>
            <a:endParaRPr lang="en-US" dirty="0"/>
          </a:p>
        </p:txBody>
      </p:sp>
    </p:spTree>
    <p:extLst>
      <p:ext uri="{BB962C8B-B14F-4D97-AF65-F5344CB8AC3E}">
        <p14:creationId xmlns:p14="http://schemas.microsoft.com/office/powerpoint/2010/main" val="3508335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6E75D8-0D9B-5B40-9AFE-64F81FEC4F08}"/>
              </a:ext>
            </a:extLst>
          </p:cNvPr>
          <p:cNvSpPr>
            <a:spLocks noGrp="1"/>
          </p:cNvSpPr>
          <p:nvPr>
            <p:ph idx="1"/>
          </p:nvPr>
        </p:nvSpPr>
        <p:spPr>
          <a:xfrm>
            <a:off x="249382" y="235527"/>
            <a:ext cx="11942618" cy="6622473"/>
          </a:xfrm>
        </p:spPr>
        <p:txBody>
          <a:bodyPr>
            <a:normAutofit/>
          </a:bodyPr>
          <a:lstStyle/>
          <a:p>
            <a:pPr marL="0" lvl="0" indent="0" algn="ctr">
              <a:buNone/>
            </a:pPr>
            <a:endParaRPr lang="en-CA" dirty="0"/>
          </a:p>
          <a:p>
            <a:pPr marL="0" lvl="0" indent="0" algn="ctr">
              <a:buNone/>
            </a:pPr>
            <a:r>
              <a:rPr lang="en-CA" dirty="0"/>
              <a:t>Because of his </a:t>
            </a:r>
            <a:r>
              <a:rPr lang="en-CA" i="1" dirty="0"/>
              <a:t>SUBMISSION</a:t>
            </a:r>
            <a:r>
              <a:rPr lang="en-CA" dirty="0"/>
              <a:t>. </a:t>
            </a:r>
          </a:p>
          <a:p>
            <a:pPr marL="0" lvl="0" indent="0" algn="ctr">
              <a:buNone/>
            </a:pPr>
            <a:endParaRPr lang="en-CA" dirty="0"/>
          </a:p>
          <a:p>
            <a:pPr marL="0" lvl="0" indent="0" algn="ctr">
              <a:buNone/>
            </a:pPr>
            <a:r>
              <a:rPr lang="en-CA" dirty="0"/>
              <a:t>In vs. 42, Jesus says, </a:t>
            </a:r>
          </a:p>
          <a:p>
            <a:pPr marL="0" lvl="0" indent="0" algn="ctr">
              <a:buNone/>
            </a:pPr>
            <a:r>
              <a:rPr lang="en-CA" i="1" dirty="0"/>
              <a:t>“Father, if you are willing, take this cup from me: </a:t>
            </a:r>
          </a:p>
          <a:p>
            <a:pPr marL="0" lvl="0" indent="0" algn="ctr">
              <a:buNone/>
            </a:pPr>
            <a:r>
              <a:rPr lang="en-CA" i="1" dirty="0"/>
              <a:t>yet not my will, but yours be done.”</a:t>
            </a:r>
            <a:r>
              <a:rPr lang="en-CA" dirty="0"/>
              <a:t>  </a:t>
            </a:r>
          </a:p>
          <a:p>
            <a:pPr marL="0" lvl="0" indent="0" algn="ctr">
              <a:buNone/>
            </a:pPr>
            <a:endParaRPr lang="en-CA" dirty="0"/>
          </a:p>
          <a:p>
            <a:pPr marL="0" lvl="0" indent="0" algn="ctr">
              <a:buNone/>
            </a:pPr>
            <a:r>
              <a:rPr lang="en-CA" dirty="0"/>
              <a:t> </a:t>
            </a:r>
            <a:r>
              <a:rPr lang="en-CA" b="1" dirty="0"/>
              <a:t>What was the “cup” Jesus referred to?    </a:t>
            </a:r>
          </a:p>
          <a:p>
            <a:pPr marL="0" lvl="0" indent="0" algn="ctr">
              <a:buNone/>
            </a:pPr>
            <a:endParaRPr lang="en-CA" b="1" dirty="0"/>
          </a:p>
          <a:p>
            <a:pPr marL="0" lvl="0" indent="0" algn="ctr">
              <a:buNone/>
            </a:pPr>
            <a:r>
              <a:rPr lang="en-CA" b="1" dirty="0"/>
              <a:t>How did drinking this cup show Jesus’ submission?</a:t>
            </a:r>
            <a:endParaRPr lang="en-CA" dirty="0"/>
          </a:p>
          <a:p>
            <a:pPr marL="0" lvl="0" indent="0" algn="ctr">
              <a:buNone/>
            </a:pPr>
            <a:r>
              <a:rPr lang="en-CA" dirty="0"/>
              <a:t> </a:t>
            </a:r>
            <a:endParaRPr lang="en-US" dirty="0"/>
          </a:p>
        </p:txBody>
      </p:sp>
    </p:spTree>
    <p:extLst>
      <p:ext uri="{BB962C8B-B14F-4D97-AF65-F5344CB8AC3E}">
        <p14:creationId xmlns:p14="http://schemas.microsoft.com/office/powerpoint/2010/main" val="1168732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37215C-8A51-864A-8647-C4F2D5C49D5A}"/>
              </a:ext>
            </a:extLst>
          </p:cNvPr>
          <p:cNvSpPr>
            <a:spLocks noGrp="1"/>
          </p:cNvSpPr>
          <p:nvPr>
            <p:ph idx="1"/>
          </p:nvPr>
        </p:nvSpPr>
        <p:spPr>
          <a:xfrm>
            <a:off x="595745" y="166256"/>
            <a:ext cx="11173691" cy="6691744"/>
          </a:xfrm>
        </p:spPr>
        <p:txBody>
          <a:bodyPr>
            <a:normAutofit/>
          </a:bodyPr>
          <a:lstStyle/>
          <a:p>
            <a:pPr marL="0" lvl="0" indent="0" algn="ctr">
              <a:buNone/>
            </a:pPr>
            <a:endParaRPr lang="en-CA" dirty="0"/>
          </a:p>
          <a:p>
            <a:pPr marL="0" lvl="0" indent="0">
              <a:buNone/>
            </a:pPr>
            <a:endParaRPr lang="en-CA" dirty="0"/>
          </a:p>
          <a:p>
            <a:pPr marL="0" lvl="0" indent="0" algn="ctr">
              <a:buNone/>
            </a:pPr>
            <a:endParaRPr lang="en-CA" dirty="0"/>
          </a:p>
          <a:p>
            <a:pPr marL="0" lvl="0" indent="0" algn="ctr">
              <a:buNone/>
            </a:pPr>
            <a:r>
              <a:rPr lang="en-CA" dirty="0"/>
              <a:t>Because of his </a:t>
            </a:r>
            <a:r>
              <a:rPr lang="en-CA" i="1" dirty="0"/>
              <a:t>WEAKNESS</a:t>
            </a:r>
            <a:r>
              <a:rPr lang="en-CA" dirty="0"/>
              <a:t>. </a:t>
            </a:r>
          </a:p>
          <a:p>
            <a:pPr marL="0" lvl="0" indent="0" algn="ctr">
              <a:buNone/>
            </a:pPr>
            <a:endParaRPr lang="en-CA" dirty="0"/>
          </a:p>
          <a:p>
            <a:pPr lvl="0" algn="ctr"/>
            <a:r>
              <a:rPr lang="en-CA" b="1" dirty="0"/>
              <a:t>What in this account shows us the weakness </a:t>
            </a:r>
          </a:p>
          <a:p>
            <a:pPr marL="0" lvl="0" indent="0" algn="ctr">
              <a:buNone/>
            </a:pPr>
            <a:r>
              <a:rPr lang="en-CA" b="1" dirty="0"/>
              <a:t>Jesus experienced in these moments?</a:t>
            </a:r>
            <a:endParaRPr lang="en-CA" dirty="0"/>
          </a:p>
          <a:p>
            <a:pPr marL="0" indent="0">
              <a:buNone/>
            </a:pPr>
            <a:endParaRPr lang="en-US" dirty="0"/>
          </a:p>
        </p:txBody>
      </p:sp>
    </p:spTree>
    <p:extLst>
      <p:ext uri="{BB962C8B-B14F-4D97-AF65-F5344CB8AC3E}">
        <p14:creationId xmlns:p14="http://schemas.microsoft.com/office/powerpoint/2010/main" val="4118935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9E3251-3F73-CA44-837C-43D423583DDC}"/>
              </a:ext>
            </a:extLst>
          </p:cNvPr>
          <p:cNvSpPr>
            <a:spLocks noGrp="1"/>
          </p:cNvSpPr>
          <p:nvPr>
            <p:ph idx="1"/>
          </p:nvPr>
        </p:nvSpPr>
        <p:spPr>
          <a:xfrm>
            <a:off x="96983" y="1825625"/>
            <a:ext cx="11914908" cy="4351338"/>
          </a:xfrm>
        </p:spPr>
        <p:txBody>
          <a:bodyPr/>
          <a:lstStyle/>
          <a:p>
            <a:pPr marL="0" indent="0" algn="ctr">
              <a:buNone/>
            </a:pPr>
            <a:endParaRPr lang="en-CA" dirty="0"/>
          </a:p>
          <a:p>
            <a:pPr marL="0" indent="0">
              <a:buNone/>
            </a:pPr>
            <a:endParaRPr lang="en-US" dirty="0"/>
          </a:p>
        </p:txBody>
      </p:sp>
      <p:sp>
        <p:nvSpPr>
          <p:cNvPr id="2" name="TextBox 1">
            <a:extLst>
              <a:ext uri="{FF2B5EF4-FFF2-40B4-BE49-F238E27FC236}">
                <a16:creationId xmlns:a16="http://schemas.microsoft.com/office/drawing/2014/main" id="{9F805E11-1073-304F-8DF4-766E5A1A453E}"/>
              </a:ext>
            </a:extLst>
          </p:cNvPr>
          <p:cNvSpPr txBox="1"/>
          <p:nvPr/>
        </p:nvSpPr>
        <p:spPr>
          <a:xfrm>
            <a:off x="422565" y="368042"/>
            <a:ext cx="11589326" cy="4893647"/>
          </a:xfrm>
          <a:prstGeom prst="rect">
            <a:avLst/>
          </a:prstGeom>
          <a:noFill/>
        </p:spPr>
        <p:txBody>
          <a:bodyPr wrap="square" rtlCol="0">
            <a:spAutoFit/>
          </a:bodyPr>
          <a:lstStyle/>
          <a:p>
            <a:pPr algn="ctr"/>
            <a:endParaRPr lang="en-CA" sz="2800" u="sng" dirty="0"/>
          </a:p>
          <a:p>
            <a:pPr lvl="0" algn="ctr"/>
            <a:endParaRPr lang="en-CA" sz="2400" dirty="0"/>
          </a:p>
          <a:p>
            <a:pPr algn="ctr"/>
            <a:r>
              <a:rPr lang="en-CA" sz="2800" dirty="0"/>
              <a:t> </a:t>
            </a:r>
          </a:p>
          <a:p>
            <a:pPr lvl="0" algn="ctr"/>
            <a:r>
              <a:rPr lang="en-CA" sz="2800" dirty="0"/>
              <a:t> </a:t>
            </a:r>
          </a:p>
          <a:p>
            <a:pPr lvl="0"/>
            <a:endParaRPr lang="en-CA" sz="2800" dirty="0"/>
          </a:p>
          <a:p>
            <a:pPr lvl="0"/>
            <a:endParaRPr lang="en-CA" sz="2800" dirty="0"/>
          </a:p>
          <a:p>
            <a:pPr algn="ctr"/>
            <a:endParaRPr lang="en-CA" sz="2800" dirty="0"/>
          </a:p>
          <a:p>
            <a:pPr lvl="0" algn="ctr"/>
            <a:endParaRPr lang="en-CA" sz="2400" dirty="0"/>
          </a:p>
          <a:p>
            <a:pPr algn="ctr"/>
            <a:r>
              <a:rPr lang="en-CA" sz="2400" dirty="0"/>
              <a:t> </a:t>
            </a:r>
          </a:p>
          <a:p>
            <a:pPr algn="ctr"/>
            <a:r>
              <a:rPr lang="en-CA" dirty="0"/>
              <a:t> </a:t>
            </a:r>
          </a:p>
          <a:p>
            <a:pPr lvl="0" algn="ctr"/>
            <a:endParaRPr lang="en-CA" dirty="0"/>
          </a:p>
          <a:p>
            <a:pPr lvl="0" algn="ctr"/>
            <a:endParaRPr lang="en-CA" dirty="0"/>
          </a:p>
          <a:p>
            <a:pPr lvl="0"/>
            <a:endParaRPr lang="en-CA" dirty="0"/>
          </a:p>
        </p:txBody>
      </p:sp>
      <p:sp>
        <p:nvSpPr>
          <p:cNvPr id="7" name="Rectangle 3">
            <a:extLst>
              <a:ext uri="{FF2B5EF4-FFF2-40B4-BE49-F238E27FC236}">
                <a16:creationId xmlns:a16="http://schemas.microsoft.com/office/drawing/2014/main" id="{0CA3602D-99CA-3F41-B902-F1FD622FE3DA}"/>
              </a:ext>
            </a:extLst>
          </p:cNvPr>
          <p:cNvSpPr>
            <a:spLocks noChangeArrowheads="1"/>
          </p:cNvSpPr>
          <p:nvPr/>
        </p:nvSpPr>
        <p:spPr bwMode="auto">
          <a:xfrm>
            <a:off x="422565" y="1137483"/>
            <a:ext cx="11488797" cy="4370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US" altLang="en-US" sz="1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lang="en-US" altLang="en-US" sz="12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US" altLang="en-US" sz="1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lvl="0" algn="ctr"/>
            <a:r>
              <a:rPr lang="en-CA" sz="2800" dirty="0">
                <a:latin typeface="+mn-lt"/>
              </a:rPr>
              <a:t>Because of his </a:t>
            </a:r>
            <a:r>
              <a:rPr lang="en-CA" sz="2800" i="1" dirty="0">
                <a:latin typeface="+mn-lt"/>
              </a:rPr>
              <a:t>CONDEMNATION</a:t>
            </a:r>
            <a:r>
              <a:rPr lang="en-CA" sz="2800" dirty="0">
                <a:latin typeface="+mn-lt"/>
              </a:rPr>
              <a:t>. </a:t>
            </a:r>
          </a:p>
          <a:p>
            <a:pPr lvl="0" algn="ctr"/>
            <a:endParaRPr lang="en-CA" sz="2800" dirty="0">
              <a:latin typeface="+mn-lt"/>
            </a:endParaRPr>
          </a:p>
          <a:p>
            <a:pPr lvl="0" algn="ctr"/>
            <a:r>
              <a:rPr lang="en-CA" sz="2800" dirty="0">
                <a:latin typeface="+mn-lt"/>
              </a:rPr>
              <a:t> </a:t>
            </a:r>
          </a:p>
          <a:p>
            <a:pPr algn="ctr"/>
            <a:r>
              <a:rPr lang="en-CA" sz="2800" dirty="0">
                <a:latin typeface="+mn-lt"/>
              </a:rPr>
              <a:t>READ:   Mark 14:53-65  </a:t>
            </a:r>
            <a:r>
              <a:rPr lang="en-CA" sz="2800" u="sng" dirty="0">
                <a:latin typeface="+mn-lt"/>
              </a:rPr>
              <a:t>Jesus Condemned by the Sanhedrin</a:t>
            </a:r>
            <a:r>
              <a:rPr lang="en-CA" sz="2800" dirty="0">
                <a:latin typeface="+mn-lt"/>
              </a:rPr>
              <a:t> </a:t>
            </a:r>
          </a:p>
          <a:p>
            <a:pPr lvl="0" algn="ctr"/>
            <a:endParaRPr lang="en-CA" sz="2800" b="1" dirty="0">
              <a:latin typeface="+mn-lt"/>
            </a:endParaRPr>
          </a:p>
          <a:p>
            <a:pPr lvl="0" algn="ctr"/>
            <a:endParaRPr lang="en-CA" sz="2800" b="1" dirty="0">
              <a:latin typeface="+mn-lt"/>
            </a:endParaRPr>
          </a:p>
          <a:p>
            <a:pPr lvl="0" algn="ctr"/>
            <a:r>
              <a:rPr lang="en-CA" sz="2800" b="1" dirty="0">
                <a:latin typeface="+mn-lt"/>
              </a:rPr>
              <a:t>What do you notice in these verses about </a:t>
            </a:r>
          </a:p>
          <a:p>
            <a:pPr lvl="0" algn="ctr"/>
            <a:r>
              <a:rPr lang="en-CA" sz="2800" b="1" dirty="0">
                <a:latin typeface="+mn-lt"/>
              </a:rPr>
              <a:t>the injustice of Jesus’ condemnation?</a:t>
            </a:r>
            <a:endParaRPr lang="en-CA" sz="2800" dirty="0">
              <a:latin typeface="+mn-lt"/>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36694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E697AC-D272-4A47-B5E8-8D162C5EC230}"/>
              </a:ext>
            </a:extLst>
          </p:cNvPr>
          <p:cNvSpPr>
            <a:spLocks noGrp="1"/>
          </p:cNvSpPr>
          <p:nvPr>
            <p:ph idx="1"/>
          </p:nvPr>
        </p:nvSpPr>
        <p:spPr>
          <a:xfrm>
            <a:off x="138546" y="803562"/>
            <a:ext cx="11942619" cy="5250873"/>
          </a:xfrm>
        </p:spPr>
        <p:txBody>
          <a:bodyPr>
            <a:normAutofit fontScale="25000" lnSpcReduction="20000"/>
          </a:bodyPr>
          <a:lstStyle/>
          <a:p>
            <a:pPr marL="0" lvl="0" indent="0" algn="ctr">
              <a:buNone/>
            </a:pPr>
            <a:r>
              <a:rPr lang="en-CA" sz="11200" dirty="0"/>
              <a:t>Because of his </a:t>
            </a:r>
            <a:r>
              <a:rPr lang="en-CA" sz="11200" i="1" dirty="0"/>
              <a:t>FORSAKENNESS</a:t>
            </a:r>
            <a:r>
              <a:rPr lang="en-CA" sz="11200" dirty="0"/>
              <a:t>. </a:t>
            </a:r>
          </a:p>
          <a:p>
            <a:pPr marL="0" indent="0" algn="ctr">
              <a:buNone/>
            </a:pPr>
            <a:endParaRPr lang="en-CA" sz="11200" dirty="0"/>
          </a:p>
          <a:p>
            <a:pPr marL="0" indent="0" algn="ctr">
              <a:buNone/>
            </a:pPr>
            <a:r>
              <a:rPr lang="en-CA" sz="11200" dirty="0"/>
              <a:t>READ Mark 15:33-34</a:t>
            </a:r>
          </a:p>
          <a:p>
            <a:pPr marL="0" indent="0" algn="ctr">
              <a:buNone/>
            </a:pPr>
            <a:endParaRPr lang="en-CA" sz="11200" dirty="0"/>
          </a:p>
          <a:p>
            <a:pPr marL="0" indent="0" algn="ctr">
              <a:buNone/>
            </a:pPr>
            <a:r>
              <a:rPr lang="en-CA" sz="11200" dirty="0"/>
              <a:t>“At the sixth hour darkness came over the whole land until the ninth hour.   </a:t>
            </a:r>
          </a:p>
          <a:p>
            <a:pPr marL="0" indent="0" algn="ctr">
              <a:buNone/>
            </a:pPr>
            <a:r>
              <a:rPr lang="en-CA" sz="11200" dirty="0"/>
              <a:t>And at the ninth hour Jesus cried out in a loud voice, </a:t>
            </a:r>
          </a:p>
          <a:p>
            <a:pPr marL="0" indent="0" algn="ctr">
              <a:buNone/>
            </a:pPr>
            <a:r>
              <a:rPr lang="en-CA" sz="11200" i="1" dirty="0"/>
              <a:t>‘Eloi, Eloi, lama </a:t>
            </a:r>
            <a:r>
              <a:rPr lang="en-CA" sz="11200" i="1" dirty="0" err="1"/>
              <a:t>sabachthani</a:t>
            </a:r>
            <a:r>
              <a:rPr lang="en-CA" sz="11200" i="1" dirty="0"/>
              <a:t>?’</a:t>
            </a:r>
            <a:r>
              <a:rPr lang="en-CA" sz="11200" dirty="0"/>
              <a:t> </a:t>
            </a:r>
          </a:p>
          <a:p>
            <a:pPr marL="0" indent="0" algn="ctr">
              <a:buNone/>
            </a:pPr>
            <a:r>
              <a:rPr lang="en-CA" sz="11200" dirty="0"/>
              <a:t>– which means, </a:t>
            </a:r>
          </a:p>
          <a:p>
            <a:pPr marL="0" indent="0" algn="ctr">
              <a:buNone/>
            </a:pPr>
            <a:r>
              <a:rPr lang="en-CA" sz="11200" dirty="0"/>
              <a:t>‘My God, my God, why have you forsaken me?’”   NIV</a:t>
            </a:r>
          </a:p>
          <a:p>
            <a:pPr marL="0" lvl="0" indent="0" algn="ctr">
              <a:buNone/>
            </a:pPr>
            <a:endParaRPr lang="en-CA" sz="11200" b="1" dirty="0"/>
          </a:p>
          <a:p>
            <a:pPr marL="0" lvl="0" indent="0" algn="ctr">
              <a:buNone/>
            </a:pPr>
            <a:endParaRPr lang="en-CA" sz="11200" b="1" dirty="0"/>
          </a:p>
          <a:p>
            <a:pPr marL="0" lvl="0" indent="0" algn="ctr">
              <a:buNone/>
            </a:pPr>
            <a:r>
              <a:rPr lang="en-CA" sz="11200" b="1" dirty="0"/>
              <a:t>How do these verses show us the forsakenness Jesus experienced?</a:t>
            </a:r>
            <a:endParaRPr lang="en-CA" sz="11200" dirty="0"/>
          </a:p>
          <a:p>
            <a:pPr marL="0" lvl="0" indent="0" algn="ctr">
              <a:buNone/>
            </a:pPr>
            <a:endParaRPr lang="en-CA" sz="9600" dirty="0"/>
          </a:p>
          <a:p>
            <a:pPr marL="0" lvl="0" indent="0" algn="ctr">
              <a:buNone/>
            </a:pPr>
            <a:endParaRPr lang="en-CA" sz="9600" dirty="0"/>
          </a:p>
          <a:p>
            <a:pPr marL="0" lvl="0" indent="0" algn="ctr">
              <a:buNone/>
            </a:pPr>
            <a:endParaRPr lang="en-CA" sz="9600" dirty="0"/>
          </a:p>
          <a:p>
            <a:pPr marL="0" lvl="0" indent="0" algn="ctr">
              <a:buNone/>
            </a:pPr>
            <a:endParaRPr lang="en-CA" sz="6000" dirty="0"/>
          </a:p>
          <a:p>
            <a:pPr marL="0" lvl="0" indent="0" algn="ctr">
              <a:buNone/>
            </a:pPr>
            <a:endParaRPr lang="en-CA" dirty="0"/>
          </a:p>
          <a:p>
            <a:pPr marL="0" lvl="0" indent="0" algn="ctr">
              <a:buNone/>
            </a:pPr>
            <a:endParaRPr lang="en-CA" u="sng" dirty="0"/>
          </a:p>
          <a:p>
            <a:pPr marL="0" lvl="0" indent="0" algn="ctr">
              <a:buNone/>
            </a:pPr>
            <a:endParaRPr lang="en-CA" u="sng" dirty="0"/>
          </a:p>
          <a:p>
            <a:pPr marL="0" lvl="0" indent="0" algn="ctr">
              <a:buNone/>
            </a:pPr>
            <a:endParaRPr lang="en-CA" dirty="0"/>
          </a:p>
          <a:p>
            <a:pPr marL="0" indent="0">
              <a:buNone/>
            </a:pPr>
            <a:r>
              <a:rPr lang="en-CA" dirty="0"/>
              <a:t> </a:t>
            </a:r>
          </a:p>
          <a:p>
            <a:pPr marL="0" indent="0">
              <a:buNone/>
            </a:pPr>
            <a:endParaRPr lang="en-CA" dirty="0"/>
          </a:p>
          <a:p>
            <a:pPr marL="0" indent="0">
              <a:buNone/>
            </a:pPr>
            <a:r>
              <a:rPr lang="en-CA" dirty="0"/>
              <a:t> </a:t>
            </a:r>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1953882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4408</TotalTime>
  <Words>868</Words>
  <Application>Microsoft Macintosh PowerPoint</Application>
  <PresentationFormat>Widescreen</PresentationFormat>
  <Paragraphs>139</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INTENTIONS  BAD IDEAS</dc:title>
  <dc:creator>Jeff Austen</dc:creator>
  <cp:lastModifiedBy>Jeff Austen</cp:lastModifiedBy>
  <cp:revision>65</cp:revision>
  <dcterms:created xsi:type="dcterms:W3CDTF">2022-10-10T12:50:19Z</dcterms:created>
  <dcterms:modified xsi:type="dcterms:W3CDTF">2023-02-08T17:22:10Z</dcterms:modified>
</cp:coreProperties>
</file>