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9" r:id="rId3"/>
    <p:sldId id="258" r:id="rId4"/>
    <p:sldId id="259" r:id="rId5"/>
    <p:sldId id="260" r:id="rId6"/>
    <p:sldId id="261" r:id="rId7"/>
    <p:sldId id="262" r:id="rId8"/>
    <p:sldId id="263" r:id="rId9"/>
    <p:sldId id="264" r:id="rId10"/>
    <p:sldId id="270" r:id="rId11"/>
    <p:sldId id="271"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1/18/23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1/18/23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1/18/23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ordhsDeAt6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WAS MISUNDERSTOOD TOO</a:t>
            </a:r>
            <a:br>
              <a:rPr lang="en-CA" sz="3800" dirty="0">
                <a:solidFill>
                  <a:schemeClr val="bg1"/>
                </a:solidFill>
              </a:rPr>
            </a:br>
            <a:endParaRPr lang="en-US" sz="38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907473" y="1132898"/>
            <a:ext cx="10515600" cy="4351338"/>
          </a:xfrm>
        </p:spPr>
        <p:txBody>
          <a:bodyPr/>
          <a:lstStyle/>
          <a:p>
            <a:pPr marL="0" indent="0">
              <a:buNone/>
            </a:pPr>
            <a:r>
              <a:rPr lang="en-CA" dirty="0"/>
              <a:t> </a:t>
            </a:r>
          </a:p>
          <a:p>
            <a:pPr lvl="0"/>
            <a:r>
              <a:rPr lang="en-CA" b="1" dirty="0"/>
              <a:t>Do you think your faith is radical?    Why or why not?</a:t>
            </a:r>
            <a:endParaRPr lang="en-CA" dirty="0"/>
          </a:p>
          <a:p>
            <a:pPr marL="0" indent="0">
              <a:buNone/>
            </a:pPr>
            <a:r>
              <a:rPr lang="en-CA" dirty="0"/>
              <a:t> </a:t>
            </a:r>
          </a:p>
          <a:p>
            <a:pPr lvl="0"/>
            <a:r>
              <a:rPr lang="en-CA" b="1" dirty="0"/>
              <a:t>Do you think Christians are misunderstood?    Can you give an example?</a:t>
            </a:r>
            <a:endParaRPr lang="en-CA" dirty="0"/>
          </a:p>
          <a:p>
            <a:pPr marL="0" indent="0">
              <a:buNone/>
            </a:pPr>
            <a:r>
              <a:rPr lang="en-CA" dirty="0"/>
              <a:t>  </a:t>
            </a:r>
          </a:p>
          <a:p>
            <a:pPr lvl="0"/>
            <a:r>
              <a:rPr lang="en-CA" b="1" dirty="0"/>
              <a:t>Are you willing to be misunderstood in order to display grace and mercy to someone else?    What would that look like?</a:t>
            </a:r>
            <a:endParaRPr lang="en-CA" dirty="0"/>
          </a:p>
          <a:p>
            <a:pPr marL="0" indent="0" algn="ctr">
              <a:buNone/>
            </a:pP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C1219-C58A-2E4A-ACDF-D987709EFB17}"/>
              </a:ext>
            </a:extLst>
          </p:cNvPr>
          <p:cNvSpPr>
            <a:spLocks noGrp="1"/>
          </p:cNvSpPr>
          <p:nvPr>
            <p:ph idx="1"/>
          </p:nvPr>
        </p:nvSpPr>
        <p:spPr>
          <a:xfrm>
            <a:off x="893618" y="1299153"/>
            <a:ext cx="10515600" cy="4351338"/>
          </a:xfrm>
        </p:spPr>
        <p:txBody>
          <a:bodyPr/>
          <a:lstStyle/>
          <a:p>
            <a:pPr marL="0" indent="0" algn="ctr">
              <a:buNone/>
            </a:pPr>
            <a:endParaRPr lang="en-CA" dirty="0"/>
          </a:p>
          <a:p>
            <a:pPr marL="0" lvl="0" indent="0" algn="ctr">
              <a:buNone/>
            </a:pPr>
            <a:r>
              <a:rPr lang="en-CA" dirty="0"/>
              <a:t>Watch this 7 minute scene of Jesus and the woman at the well:</a:t>
            </a:r>
          </a:p>
          <a:p>
            <a:pPr marL="0" indent="0" algn="ctr">
              <a:buNone/>
            </a:pPr>
            <a:r>
              <a:rPr lang="en-CA" dirty="0"/>
              <a:t> </a:t>
            </a:r>
          </a:p>
          <a:p>
            <a:pPr marL="0" indent="0" algn="ctr">
              <a:buNone/>
            </a:pPr>
            <a:r>
              <a:rPr lang="en-CA" u="sng" dirty="0">
                <a:hlinkClick r:id="rId2"/>
              </a:rPr>
              <a:t>https://www.youtube.com/watch?v=ordhsDeAt60</a:t>
            </a:r>
            <a:r>
              <a:rPr lang="en-CA" dirty="0"/>
              <a:t>  </a:t>
            </a:r>
          </a:p>
          <a:p>
            <a:pPr marL="0" indent="0" algn="ctr">
              <a:buNone/>
            </a:pPr>
            <a:r>
              <a:rPr lang="en-CA" b="1" dirty="0"/>
              <a:t> </a:t>
            </a:r>
            <a:endParaRPr lang="en-CA" dirty="0"/>
          </a:p>
          <a:p>
            <a:pPr lvl="0" algn="ctr"/>
            <a:r>
              <a:rPr lang="en-CA" b="1" dirty="0"/>
              <a:t>How did this clip help you see Jesus’ radical, inclusive love?</a:t>
            </a:r>
            <a:endParaRPr lang="en-CA" dirty="0"/>
          </a:p>
          <a:p>
            <a:pPr marL="0" indent="0">
              <a:buNone/>
            </a:pPr>
            <a:endParaRPr lang="en-US" dirty="0"/>
          </a:p>
        </p:txBody>
      </p:sp>
    </p:spTree>
    <p:extLst>
      <p:ext uri="{BB962C8B-B14F-4D97-AF65-F5344CB8AC3E}">
        <p14:creationId xmlns:p14="http://schemas.microsoft.com/office/powerpoint/2010/main" val="6533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a:bodyPr>
          <a:lstStyle/>
          <a:p>
            <a:pPr marL="0" indent="0" algn="ctr">
              <a:buNone/>
            </a:pPr>
            <a:endParaRPr lang="en-CA" b="1" dirty="0"/>
          </a:p>
          <a:p>
            <a:pPr marL="0" indent="0" algn="ctr">
              <a:buNone/>
            </a:pPr>
            <a:r>
              <a:rPr lang="en-CA" b="1" dirty="0"/>
              <a:t>PRAYER</a:t>
            </a:r>
            <a:endParaRPr lang="en-CA" dirty="0"/>
          </a:p>
          <a:p>
            <a:pPr marL="0" indent="0">
              <a:buNone/>
            </a:pPr>
            <a:r>
              <a:rPr lang="en-CA" dirty="0"/>
              <a:t> </a:t>
            </a:r>
          </a:p>
          <a:p>
            <a:pPr marL="0" indent="0">
              <a:buNone/>
            </a:pPr>
            <a:r>
              <a:rPr lang="en-CA" dirty="0"/>
              <a:t>”Dear God, thank You for your radical, inclusive love.   Thank You that, even though you know all about my shortcomings and my sin, You fully love me and accept me.    Father, please help me to love others in the same way You love me.   In our world where so many feel rejected and misunderstood, help me to show your unconditional grace.    Thank You for our </a:t>
            </a:r>
            <a:r>
              <a:rPr lang="en-CA" dirty="0" err="1"/>
              <a:t>LifeGroup</a:t>
            </a:r>
            <a:r>
              <a:rPr lang="en-CA" dirty="0"/>
              <a:t> where we can learn together to be more like your Son.   Please bless each one today.    We ask these things in the Name of your Son, Jesus.   </a:t>
            </a:r>
            <a:r>
              <a:rPr lang="en-CA"/>
              <a:t>AMEN.” </a:t>
            </a:r>
            <a:endParaRPr lang="en-CA" dirty="0"/>
          </a:p>
          <a:p>
            <a:pPr marL="0" indent="0">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0" y="207818"/>
            <a:ext cx="12192000" cy="6650181"/>
          </a:xfrm>
        </p:spPr>
        <p:txBody>
          <a:bodyPr>
            <a:normAutofit fontScale="62500" lnSpcReduction="20000"/>
          </a:bodyPr>
          <a:lstStyle/>
          <a:p>
            <a:pPr marL="0" indent="0" algn="ctr">
              <a:buNone/>
            </a:pPr>
            <a:endParaRPr lang="en-US" sz="3600" dirty="0"/>
          </a:p>
          <a:p>
            <a:pPr marL="0" indent="0" algn="ctr">
              <a:buNone/>
            </a:pPr>
            <a:r>
              <a:rPr lang="en-US" sz="5100" dirty="0"/>
              <a:t>OVERVIEW</a:t>
            </a:r>
            <a:endParaRPr lang="en-CA" sz="4100" dirty="0"/>
          </a:p>
          <a:p>
            <a:pPr marL="0" indent="0" algn="ctr">
              <a:buNone/>
            </a:pPr>
            <a:endParaRPr lang="en-CA" sz="4100" dirty="0"/>
          </a:p>
          <a:p>
            <a:pPr marL="0" indent="0" algn="ctr">
              <a:buNone/>
            </a:pPr>
            <a:r>
              <a:rPr lang="en-CA" sz="4100" dirty="0"/>
              <a:t>Welcome back to our series, “He Gets Us”!    Jesus gets our lives because he was human too.   In this series we are exploring how Jesus knows what we’re going through.   He cares and he is able to help you as you trust in him.   Our topic this week is, “Jesus was misunderstood too.”    Jesus was perceived by many in his day as a rebel and a revolutionary, particularly by the religious leaders and the Roman Empire.    His invitation to all people to repent and believe the Good News of the Kingdom of God was radical in its inclusion of everyone.   Jesus’ radical inclusion is good news for us today.    </a:t>
            </a:r>
          </a:p>
          <a:p>
            <a:pPr marL="0" indent="0" algn="ctr">
              <a:buNone/>
            </a:pPr>
            <a:endParaRPr lang="en-CA" sz="4100" dirty="0"/>
          </a:p>
          <a:p>
            <a:pPr marL="0" indent="0" algn="ctr">
              <a:buNone/>
            </a:pPr>
            <a:r>
              <a:rPr lang="en-CA" sz="4100" dirty="0"/>
              <a:t>Jesus gets us when we feel rejected.   Regardless of how you’ve been misunderstood by others, Jesus loves you and invites you into relationship with Him.   </a:t>
            </a:r>
          </a:p>
          <a:p>
            <a:pPr marL="0" indent="0" algn="ctr">
              <a:buNone/>
            </a:pPr>
            <a:r>
              <a:rPr lang="en-CA" sz="4100" dirty="0"/>
              <a:t>Bringing this Good News to our world today means serving and loving </a:t>
            </a:r>
          </a:p>
          <a:p>
            <a:pPr marL="0" indent="0" algn="ctr">
              <a:buNone/>
            </a:pPr>
            <a:r>
              <a:rPr lang="en-CA" sz="4100" dirty="0"/>
              <a:t>others with the same kind of radical inclusion that Jesus did in His day. </a:t>
            </a:r>
          </a:p>
          <a:p>
            <a:pPr marL="0" indent="0" algn="ctr">
              <a:buNone/>
            </a:pPr>
            <a:endParaRPr lang="en-CA" dirty="0"/>
          </a:p>
          <a:p>
            <a:pPr marL="0" indent="0" algn="ctr">
              <a:buNone/>
            </a:pPr>
            <a:endParaRPr lang="en-US" dirty="0"/>
          </a:p>
          <a:p>
            <a:pPr marL="0" indent="0" algn="ctr">
              <a:buNone/>
            </a:pPr>
            <a:endParaRPr lang="en-CA" dirty="0"/>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a:bodyPr>
          <a:lstStyle/>
          <a:p>
            <a:pPr marL="0" indent="0" algn="ctr">
              <a:buNone/>
            </a:pPr>
            <a:endParaRPr lang="en-CA" u="sng" dirty="0"/>
          </a:p>
          <a:p>
            <a:pPr marL="0" indent="0" algn="ctr">
              <a:buNone/>
            </a:pPr>
            <a:endParaRPr lang="en-CA" dirty="0"/>
          </a:p>
          <a:p>
            <a:pPr marL="0" indent="0" algn="ctr">
              <a:buNone/>
            </a:pPr>
            <a:r>
              <a:rPr lang="en-CA" u="sng" dirty="0"/>
              <a:t>I Was Part of the Club!</a:t>
            </a:r>
            <a:endParaRPr lang="en-CA" dirty="0"/>
          </a:p>
          <a:p>
            <a:pPr marL="0" indent="0" algn="ctr">
              <a:buNone/>
            </a:pPr>
            <a:endParaRPr lang="en-CA" dirty="0"/>
          </a:p>
          <a:p>
            <a:pPr marL="0" indent="0" algn="ctr">
              <a:buNone/>
            </a:pPr>
            <a:r>
              <a:rPr lang="en-CA" dirty="0"/>
              <a:t>When I was about 8 years old my mom and dad got me involved in a group call the “Cub Scouts”.    This program was a place for boys to experience what it would be like to be part of the Boy Scouts.      I remember my Cubs shirt with the badges sewn on that I had earned.   This, along with my neckerchief and leather slide with a wolf’s head inscribed on it really made me feel like I was part of the club!   </a:t>
            </a:r>
          </a:p>
          <a:p>
            <a:pPr marL="0" indent="0" algn="ctr">
              <a:buNone/>
            </a:pPr>
            <a:r>
              <a:rPr lang="en-CA" dirty="0"/>
              <a:t>What team or club have you been involved in as a kid or teen?   </a:t>
            </a:r>
          </a:p>
          <a:p>
            <a:pPr marL="0" indent="0" algn="ctr">
              <a:buNone/>
            </a:pPr>
            <a:r>
              <a:rPr lang="en-CA" dirty="0"/>
              <a:t>How did that experience make you feel included, or perhaps excluded?    </a:t>
            </a:r>
          </a:p>
          <a:p>
            <a:pPr marL="0" indent="0" algn="ctr">
              <a:buNone/>
            </a:pPr>
            <a:r>
              <a:rPr lang="en-CA" b="1" dirty="0"/>
              <a:t>Share your story with the group!</a:t>
            </a:r>
            <a:endParaRPr lang="en-CA" dirty="0"/>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a:bodyPr>
          <a:lstStyle/>
          <a:p>
            <a:pPr marL="0" indent="0" algn="ctr">
              <a:buNone/>
            </a:pPr>
            <a:endParaRPr lang="en-CA" dirty="0"/>
          </a:p>
          <a:p>
            <a:pPr marL="0" lvl="0" indent="0" algn="ctr">
              <a:buNone/>
            </a:pPr>
            <a:endParaRPr lang="en-CA" dirty="0"/>
          </a:p>
          <a:p>
            <a:pPr marL="0" indent="0" algn="ctr">
              <a:buNone/>
            </a:pPr>
            <a:r>
              <a:rPr lang="en-CA" dirty="0"/>
              <a:t>Jesus knows what it’s like to be misunderstood and rejected.    He gets us when we experience these things.    He reaches out to our world with radical, inclusive love.   Jesus reaches out the marginalized.   He sees the outcast.   He identifies with the forgotten.   He calls the sinner to service.    </a:t>
            </a:r>
          </a:p>
          <a:p>
            <a:pPr marL="0" indent="0" algn="ctr">
              <a:buNone/>
            </a:pPr>
            <a:endParaRPr lang="en-CA" dirty="0"/>
          </a:p>
          <a:p>
            <a:pPr marL="0" indent="0" algn="ctr">
              <a:buNone/>
            </a:pPr>
            <a:r>
              <a:rPr lang="en-CA" dirty="0"/>
              <a:t>For today’s study, we’ll see how Jesus’ radical inclusion </a:t>
            </a:r>
          </a:p>
          <a:p>
            <a:pPr marL="0" indent="0" algn="ctr">
              <a:buNone/>
            </a:pPr>
            <a:r>
              <a:rPr lang="en-CA" dirty="0"/>
              <a:t>gets lived out in a conversation He has with a woman by a well. </a:t>
            </a:r>
          </a:p>
          <a:p>
            <a:pPr marL="0" lvl="0" indent="0" algn="ctr">
              <a:buNone/>
            </a:pPr>
            <a:endParaRPr lang="en-CA" dirty="0"/>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lvl="0" indent="0" algn="ctr">
              <a:buNone/>
            </a:pPr>
            <a:r>
              <a:rPr lang="en-CA" dirty="0"/>
              <a:t>READ John 4:1-29   </a:t>
            </a:r>
            <a:r>
              <a:rPr lang="en-CA" u="sng" dirty="0"/>
              <a:t>Jesus Talks With a Samaritan Woman</a:t>
            </a:r>
            <a:r>
              <a:rPr lang="en-CA" dirty="0"/>
              <a:t> </a:t>
            </a:r>
          </a:p>
          <a:p>
            <a:pPr marL="0" lvl="0" indent="0">
              <a:buNone/>
            </a:pPr>
            <a:endParaRPr lang="en-CA" dirty="0"/>
          </a:p>
          <a:p>
            <a:pPr marL="0" lvl="0" indent="0">
              <a:buNone/>
            </a:pPr>
            <a:r>
              <a:rPr lang="en-CA" dirty="0"/>
              <a:t>READ vs. 1 – 6 again. </a:t>
            </a:r>
          </a:p>
          <a:p>
            <a:pPr lvl="0"/>
            <a:r>
              <a:rPr lang="en-CA" b="1" dirty="0"/>
              <a:t>What do you notice here about how Jesus goes out of his way to talk with this woman?</a:t>
            </a:r>
            <a:endParaRPr lang="en-CA" dirty="0"/>
          </a:p>
          <a:p>
            <a:pPr marL="0" lvl="0" indent="0">
              <a:buNone/>
            </a:pPr>
            <a:endParaRPr lang="en-CA" dirty="0"/>
          </a:p>
          <a:p>
            <a:pPr marL="0" lvl="0" indent="0">
              <a:buNone/>
            </a:pPr>
            <a:r>
              <a:rPr lang="en-CA" dirty="0"/>
              <a:t>READ vs. 7-9 again.   </a:t>
            </a:r>
          </a:p>
          <a:p>
            <a:pPr lvl="0"/>
            <a:r>
              <a:rPr lang="en-CA" b="1" dirty="0"/>
              <a:t>What do you see here about the rejection this Samaritan woman would have experienced?</a:t>
            </a:r>
            <a:endParaRPr lang="en-CA" dirty="0"/>
          </a:p>
          <a:p>
            <a:r>
              <a:rPr lang="en-CA" b="1" dirty="0"/>
              <a:t>How do you relate to/identify with the Samaritan woman?</a:t>
            </a:r>
            <a:r>
              <a:rPr lang="en-CA" dirty="0"/>
              <a:t> </a:t>
            </a:r>
          </a:p>
          <a:p>
            <a:pPr marL="0" lvl="0" indent="0" algn="ctr">
              <a:buNone/>
            </a:pPr>
            <a:endParaRPr lang="en-CA" dirty="0"/>
          </a:p>
          <a:p>
            <a:pPr marL="0" lv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838200" y="318655"/>
            <a:ext cx="10515600" cy="6303818"/>
          </a:xfrm>
        </p:spPr>
        <p:txBody>
          <a:bodyPr>
            <a:normAutofit/>
          </a:bodyPr>
          <a:lstStyle/>
          <a:p>
            <a:pPr marL="0" lvl="0" indent="0" algn="ctr">
              <a:buNone/>
            </a:pPr>
            <a:endParaRPr lang="en-CA" dirty="0"/>
          </a:p>
          <a:p>
            <a:pPr marL="0" lvl="0" indent="0" algn="ctr">
              <a:buNone/>
            </a:pPr>
            <a:endParaRPr lang="en-CA" dirty="0"/>
          </a:p>
          <a:p>
            <a:pPr marL="0" lvl="0" indent="0" algn="ctr">
              <a:buNone/>
            </a:pPr>
            <a:endParaRPr lang="en-CA" dirty="0"/>
          </a:p>
          <a:p>
            <a:pPr marL="0" lvl="0" indent="0">
              <a:buNone/>
            </a:pPr>
            <a:r>
              <a:rPr lang="en-CA" dirty="0"/>
              <a:t>READ vs. 10-15 again. </a:t>
            </a:r>
          </a:p>
          <a:p>
            <a:pPr lvl="0"/>
            <a:r>
              <a:rPr lang="en-CA" b="1" dirty="0"/>
              <a:t>What do you notice about how Jesus describes living water?</a:t>
            </a:r>
            <a:r>
              <a:rPr lang="en-CA" dirty="0"/>
              <a:t> </a:t>
            </a:r>
          </a:p>
          <a:p>
            <a:pPr lvl="0"/>
            <a:r>
              <a:rPr lang="en-CA" b="1" dirty="0"/>
              <a:t>How does the Samaritan woman misunderstand Jesus’ offer?</a:t>
            </a:r>
            <a:endParaRPr lang="en-CA" dirty="0"/>
          </a:p>
          <a:p>
            <a:pPr marL="0" indent="0">
              <a:buNone/>
            </a:pPr>
            <a:endParaRPr lang="en-CA" dirty="0"/>
          </a:p>
          <a:p>
            <a:pPr marL="0" lvl="0" indent="0">
              <a:buNone/>
            </a:pPr>
            <a:r>
              <a:rPr lang="en-CA" dirty="0"/>
              <a:t>READ vs. 16-18 again.  </a:t>
            </a:r>
          </a:p>
          <a:p>
            <a:pPr lvl="0"/>
            <a:r>
              <a:rPr lang="en-CA" b="1" dirty="0"/>
              <a:t>Why do you think Jesus broached the subject of her husband?</a:t>
            </a:r>
            <a:endParaRPr lang="en-CA" dirty="0"/>
          </a:p>
          <a:p>
            <a:pPr marL="0" lvl="0" indent="0" algn="ctr">
              <a:buNone/>
            </a:pPr>
            <a:endParaRPr lang="en-CA" dirty="0"/>
          </a:p>
          <a:p>
            <a:pPr marL="0" indent="0" algn="ctr">
              <a:buNone/>
            </a:pPr>
            <a:r>
              <a:rPr lang="en-CA" sz="3400" dirty="0"/>
              <a:t> </a:t>
            </a:r>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lvl="0" indent="0" algn="ctr">
              <a:buNone/>
            </a:pPr>
            <a:endParaRPr lang="en-CA" dirty="0"/>
          </a:p>
          <a:p>
            <a:pPr marL="0" lvl="0" indent="0">
              <a:buNone/>
            </a:pPr>
            <a:endParaRPr lang="en-CA" dirty="0"/>
          </a:p>
          <a:p>
            <a:pPr marL="0" lvl="0" indent="0">
              <a:buNone/>
            </a:pPr>
            <a:r>
              <a:rPr lang="en-CA" dirty="0"/>
              <a:t>READ vs. 19-26 again. </a:t>
            </a:r>
          </a:p>
          <a:p>
            <a:pPr lvl="0"/>
            <a:r>
              <a:rPr lang="en-CA" b="1" dirty="0"/>
              <a:t>How does the Samaritan woman respond to Jesus’ request about her husband?</a:t>
            </a:r>
          </a:p>
          <a:p>
            <a:pPr lvl="0"/>
            <a:endParaRPr lang="en-CA" dirty="0"/>
          </a:p>
          <a:p>
            <a:pPr marL="0" lvl="0" indent="0">
              <a:buNone/>
            </a:pPr>
            <a:r>
              <a:rPr lang="en-CA" dirty="0"/>
              <a:t>READ vs. 21-24 again. </a:t>
            </a:r>
          </a:p>
          <a:p>
            <a:pPr lvl="0"/>
            <a:r>
              <a:rPr lang="en-CA" dirty="0"/>
              <a:t>In these verses, Jesus says that true worshipers must worship God “in spirit and in truth”.   </a:t>
            </a:r>
            <a:r>
              <a:rPr lang="en-CA" b="1" dirty="0"/>
              <a:t>What does He mean by this?</a:t>
            </a:r>
            <a:endParaRPr lang="en-CA" dirty="0"/>
          </a:p>
          <a:p>
            <a:pPr marL="0" indent="0">
              <a:buNone/>
            </a:pPr>
            <a:endParaRPr lang="en-CA" dirty="0"/>
          </a:p>
          <a:p>
            <a:pPr marL="0" lvl="0" indent="0">
              <a:buNone/>
            </a:pPr>
            <a:r>
              <a:rPr lang="en-CA" dirty="0"/>
              <a:t>READ vs. 25-26 again.       </a:t>
            </a:r>
          </a:p>
          <a:p>
            <a:pPr lvl="0"/>
            <a:r>
              <a:rPr lang="en-CA" b="1" dirty="0"/>
              <a:t>Why do you think Jesus chose this moment to reveal who He is?</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416725"/>
            <a:ext cx="11589326" cy="6247864"/>
          </a:xfrm>
          <a:prstGeom prst="rect">
            <a:avLst/>
          </a:prstGeom>
          <a:noFill/>
        </p:spPr>
        <p:txBody>
          <a:bodyPr wrap="square" rtlCol="0">
            <a:spAutoFit/>
          </a:bodyPr>
          <a:lstStyle/>
          <a:p>
            <a:pPr lvl="0" algn="ctr"/>
            <a:r>
              <a:rPr lang="en-CA" sz="2800" dirty="0"/>
              <a:t> </a:t>
            </a:r>
          </a:p>
          <a:p>
            <a:pPr lvl="0"/>
            <a:endParaRPr lang="en-CA" sz="2800" dirty="0"/>
          </a:p>
          <a:p>
            <a:pPr lvl="0"/>
            <a:endParaRPr lang="en-CA" sz="2800" dirty="0"/>
          </a:p>
          <a:p>
            <a:pPr lvl="0"/>
            <a:r>
              <a:rPr lang="en-CA" sz="2800" dirty="0"/>
              <a:t>READ vs. 27</a:t>
            </a:r>
          </a:p>
          <a:p>
            <a:r>
              <a:rPr lang="en-CA" sz="2800" dirty="0"/>
              <a:t> </a:t>
            </a:r>
          </a:p>
          <a:p>
            <a:pPr lvl="0"/>
            <a:r>
              <a:rPr lang="en-CA" sz="2800" b="1" dirty="0"/>
              <a:t>- Why would the disciples have reacted as they did?</a:t>
            </a:r>
            <a:endParaRPr lang="en-CA" sz="2800" dirty="0"/>
          </a:p>
          <a:p>
            <a:r>
              <a:rPr lang="en-CA" sz="2800" dirty="0"/>
              <a:t> </a:t>
            </a:r>
          </a:p>
          <a:p>
            <a:pPr lvl="0"/>
            <a:r>
              <a:rPr lang="en-CA" sz="2800" b="1" dirty="0"/>
              <a:t>- How do you relate to the disciples reaction?    What radical inclusion might surprise you?</a:t>
            </a:r>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277091"/>
            <a:ext cx="11035145" cy="6470073"/>
          </a:xfrm>
        </p:spPr>
        <p:txBody>
          <a:bodyPr>
            <a:normAutofit/>
          </a:bodyPr>
          <a:lstStyle/>
          <a:p>
            <a:pPr marL="0" lvl="0" indent="0" algn="ctr">
              <a:buNone/>
            </a:pPr>
            <a:endParaRPr lang="en-CA" dirty="0"/>
          </a:p>
          <a:p>
            <a:pPr marL="0" lvl="0" indent="0" algn="ctr">
              <a:buNone/>
            </a:pPr>
            <a:endParaRPr lang="en-CA" u="sng" dirty="0"/>
          </a:p>
          <a:p>
            <a:pPr marL="0" lvl="0" indent="0" algn="ctr">
              <a:buNone/>
            </a:pPr>
            <a:endParaRPr lang="en-CA" u="sng" dirty="0"/>
          </a:p>
          <a:p>
            <a:pPr marL="0" lvl="0" indent="0" algn="ctr">
              <a:buNone/>
            </a:pPr>
            <a:r>
              <a:rPr lang="en-CA" u="sng" dirty="0"/>
              <a:t>BEING RADICALLY INCLUSIVE LIKE JESUS</a:t>
            </a:r>
            <a:endParaRPr lang="en-CA" dirty="0"/>
          </a:p>
          <a:p>
            <a:pPr marL="0" indent="0" algn="ctr">
              <a:buNone/>
            </a:pPr>
            <a:r>
              <a:rPr lang="en-CA" dirty="0"/>
              <a:t> </a:t>
            </a:r>
          </a:p>
          <a:p>
            <a:pPr marL="0" indent="0" algn="ctr">
              <a:buNone/>
            </a:pPr>
            <a:r>
              <a:rPr lang="en-CA" dirty="0"/>
              <a:t>In our world that is becoming increasingly divided and moving away from God, we need to show God’s radical love.    Today we can show God’s love by being radically inclusive like Jesus is.     Let’s look at questions to get you thinking about what that might look like. </a:t>
            </a:r>
          </a:p>
          <a:p>
            <a:pPr marL="0" indent="0">
              <a:buNone/>
            </a:pPr>
            <a:r>
              <a:rPr lang="en-CA" dirty="0"/>
              <a:t> </a:t>
            </a:r>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4330</TotalTime>
  <Words>897</Words>
  <Application>Microsoft Macintosh PowerPoint</Application>
  <PresentationFormat>Widescreen</PresentationFormat>
  <Paragraphs>102</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53</cp:revision>
  <dcterms:created xsi:type="dcterms:W3CDTF">2022-10-10T12:50:19Z</dcterms:created>
  <dcterms:modified xsi:type="dcterms:W3CDTF">2023-01-18T14:38:25Z</dcterms:modified>
</cp:coreProperties>
</file>