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9" r:id="rId3"/>
    <p:sldId id="258" r:id="rId4"/>
    <p:sldId id="259" r:id="rId5"/>
    <p:sldId id="260" r:id="rId6"/>
    <p:sldId id="261" r:id="rId7"/>
    <p:sldId id="262" r:id="rId8"/>
    <p:sldId id="263" r:id="rId9"/>
    <p:sldId id="264" r:id="rId10"/>
    <p:sldId id="270" r:id="rId11"/>
    <p:sldId id="271"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62"/>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1/11/23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1/11/23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1/11/23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legateway.com/passage/?search=1+Corinthians+10%3A13&amp;version=NIV#fen-NIV-28581b" TargetMode="External"/><Relationship Id="rId2" Type="http://schemas.openxmlformats.org/officeDocument/2006/relationships/hyperlink" Target="https://www.biblegateway.com/passage/?search=1+Corinthians+10%3A13&amp;version=NIV#fen-NIV-28581a"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1+Corinthians+10%3A13&amp;version=NIV#fen-NIV-28581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WAS TEMPTED TOO</a:t>
            </a:r>
            <a:br>
              <a:rPr lang="en-CA" sz="3800" dirty="0">
                <a:solidFill>
                  <a:schemeClr val="bg1"/>
                </a:solidFill>
              </a:rPr>
            </a:br>
            <a:endParaRPr lang="en-US" sz="3800" dirty="0">
              <a:solidFill>
                <a:schemeClr val="bg1"/>
              </a:solidFill>
            </a:endParaRPr>
          </a:p>
        </p:txBody>
      </p:sp>
      <p:sp>
        <p:nvSpPr>
          <p:cNvPr id="9" name="Subtitle 2">
            <a:extLst>
              <a:ext uri="{FF2B5EF4-FFF2-40B4-BE49-F238E27FC236}">
                <a16:creationId xmlns:a16="http://schemas.microsoft.com/office/drawing/2014/main" id="{26AC8C2B-86FB-FB1D-766F-EB06244A62D8}"/>
              </a:ext>
            </a:extLst>
          </p:cNvPr>
          <p:cNvSpPr txBox="1">
            <a:spLocks/>
          </p:cNvSpPr>
          <p:nvPr/>
        </p:nvSpPr>
        <p:spPr>
          <a:xfrm>
            <a:off x="650449" y="5560378"/>
            <a:ext cx="10901471" cy="560388"/>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100">
                <a:solidFill>
                  <a:schemeClr val="bg1"/>
                </a:solidFill>
              </a:rPr>
              <a:t>20230108</a:t>
            </a:r>
            <a:endParaRPr lang="en-US" sz="11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907473" y="1132898"/>
            <a:ext cx="10515600" cy="4351338"/>
          </a:xfrm>
        </p:spPr>
        <p:txBody>
          <a:bodyPr/>
          <a:lstStyle/>
          <a:p>
            <a:pPr marL="0" indent="0" algn="ctr">
              <a:buNone/>
            </a:pPr>
            <a:r>
              <a:rPr lang="en-CA" u="sng" dirty="0"/>
              <a:t>Matthew 4:1-11</a:t>
            </a:r>
          </a:p>
          <a:p>
            <a:pPr marL="0" indent="0" algn="ctr">
              <a:buNone/>
            </a:pPr>
            <a:endParaRPr lang="en-CA" dirty="0"/>
          </a:p>
          <a:p>
            <a:pPr marL="0" indent="0" algn="ctr">
              <a:buNone/>
            </a:pPr>
            <a:r>
              <a:rPr lang="en-CA" dirty="0"/>
              <a:t>Read verses 5-7 again.     </a:t>
            </a:r>
          </a:p>
          <a:p>
            <a:pPr marL="0" lvl="0" indent="0" algn="ctr">
              <a:buNone/>
            </a:pPr>
            <a:r>
              <a:rPr lang="en-CA" b="1" dirty="0"/>
              <a:t>What similar temptation might we face today?   </a:t>
            </a:r>
            <a:endParaRPr lang="en-CA" dirty="0"/>
          </a:p>
          <a:p>
            <a:pPr marL="0" indent="0" algn="ctr">
              <a:buNone/>
            </a:pPr>
            <a:endParaRPr lang="en-US" b="1" dirty="0"/>
          </a:p>
          <a:p>
            <a:pPr marL="0" indent="0" algn="ctr">
              <a:buNone/>
            </a:pPr>
            <a:r>
              <a:rPr lang="en-CA" dirty="0"/>
              <a:t>Read verses 8-11 again.   </a:t>
            </a:r>
          </a:p>
          <a:p>
            <a:pPr marL="0" indent="0" algn="ctr">
              <a:buNone/>
            </a:pPr>
            <a:r>
              <a:rPr lang="en-CA" b="1" dirty="0"/>
              <a:t>What temptation did Jesus face?    </a:t>
            </a:r>
          </a:p>
          <a:p>
            <a:pPr marL="0" indent="0" algn="ctr">
              <a:buNone/>
            </a:pPr>
            <a:r>
              <a:rPr lang="en-CA" b="1" dirty="0"/>
              <a:t>How did He respond?</a:t>
            </a:r>
            <a:r>
              <a:rPr lang="en-CA" dirty="0"/>
              <a:t> </a:t>
            </a: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C1219-C58A-2E4A-ACDF-D987709EFB17}"/>
              </a:ext>
            </a:extLst>
          </p:cNvPr>
          <p:cNvSpPr>
            <a:spLocks noGrp="1"/>
          </p:cNvSpPr>
          <p:nvPr>
            <p:ph idx="1"/>
          </p:nvPr>
        </p:nvSpPr>
        <p:spPr>
          <a:xfrm>
            <a:off x="935182" y="1991880"/>
            <a:ext cx="10515600" cy="4351338"/>
          </a:xfrm>
        </p:spPr>
        <p:txBody>
          <a:bodyPr/>
          <a:lstStyle/>
          <a:p>
            <a:pPr marL="0" indent="0" algn="ctr">
              <a:buNone/>
            </a:pPr>
            <a:endParaRPr lang="en-CA" dirty="0"/>
          </a:p>
          <a:p>
            <a:pPr lvl="0" algn="ctr"/>
            <a:r>
              <a:rPr lang="en-CA" b="1" dirty="0"/>
              <a:t>What temptation are you struggling with these days?  </a:t>
            </a:r>
          </a:p>
          <a:p>
            <a:pPr marL="0" lvl="0" indent="0" algn="ctr">
              <a:buNone/>
            </a:pPr>
            <a:r>
              <a:rPr lang="en-CA" b="1" dirty="0"/>
              <a:t> </a:t>
            </a:r>
            <a:endParaRPr lang="en-CA" dirty="0"/>
          </a:p>
          <a:p>
            <a:pPr algn="ctr"/>
            <a:r>
              <a:rPr lang="en-CA" b="1" dirty="0"/>
              <a:t>How can your </a:t>
            </a:r>
            <a:r>
              <a:rPr lang="en-CA" b="1" dirty="0" err="1"/>
              <a:t>LifeGroup</a:t>
            </a:r>
            <a:r>
              <a:rPr lang="en-CA" b="1" dirty="0"/>
              <a:t> help you fight the temptation and win?</a:t>
            </a:r>
            <a:endParaRPr lang="en-CA" dirty="0"/>
          </a:p>
          <a:p>
            <a:pPr marL="0" indent="0">
              <a:buNone/>
            </a:pPr>
            <a:endParaRPr lang="en-US" dirty="0"/>
          </a:p>
        </p:txBody>
      </p:sp>
    </p:spTree>
    <p:extLst>
      <p:ext uri="{BB962C8B-B14F-4D97-AF65-F5344CB8AC3E}">
        <p14:creationId xmlns:p14="http://schemas.microsoft.com/office/powerpoint/2010/main" val="6533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a:bodyPr>
          <a:lstStyle/>
          <a:p>
            <a:pPr marL="0" indent="0" algn="ctr">
              <a:buNone/>
            </a:pPr>
            <a:endParaRPr lang="en-CA" b="1" dirty="0"/>
          </a:p>
          <a:p>
            <a:pPr marL="0" indent="0" algn="ctr">
              <a:buNone/>
            </a:pPr>
            <a:r>
              <a:rPr lang="en-CA" b="1" dirty="0"/>
              <a:t>PRAYER</a:t>
            </a:r>
            <a:endParaRPr lang="en-CA" dirty="0"/>
          </a:p>
          <a:p>
            <a:pPr marL="0" indent="0">
              <a:buNone/>
            </a:pPr>
            <a:r>
              <a:rPr lang="en-CA" dirty="0"/>
              <a:t> </a:t>
            </a:r>
          </a:p>
          <a:p>
            <a:pPr marL="0" indent="0">
              <a:buNone/>
            </a:pPr>
            <a:endParaRPr lang="en-CA" dirty="0"/>
          </a:p>
          <a:p>
            <a:pPr marL="0" indent="0" algn="ctr">
              <a:buNone/>
            </a:pPr>
            <a:r>
              <a:rPr lang="en-CA" dirty="0"/>
              <a:t>O Lord, I choose to seek my relationship with You over anything else in my life. I want to get to know You even more. I trust that as I spend time with You, I will draw more and more strength to overcome temptation.  I love You with all of my heart and I want to live right before You. Help me to resist temptation and to rise above it. I want to renew my mind by Your Word. I desire to hide Your Word in my heart that I might not sin against You. My love for You is far greater than my former love for temptation. In Jesus Name, amen.</a:t>
            </a:r>
          </a:p>
          <a:p>
            <a:pPr marL="0" indent="0">
              <a:buNone/>
            </a:pPr>
            <a:endParaRPr lang="en-CA" dirty="0"/>
          </a:p>
          <a:p>
            <a:pPr marL="0" indent="0">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297872" y="517873"/>
            <a:ext cx="11596255" cy="6497782"/>
          </a:xfrm>
        </p:spPr>
        <p:txBody>
          <a:bodyPr>
            <a:normAutofit fontScale="92500" lnSpcReduction="20000"/>
          </a:bodyPr>
          <a:lstStyle/>
          <a:p>
            <a:pPr marL="0" indent="0" algn="ctr">
              <a:buNone/>
            </a:pPr>
            <a:r>
              <a:rPr lang="en-US" sz="3600" dirty="0"/>
              <a:t>OVERVIEW</a:t>
            </a:r>
          </a:p>
          <a:p>
            <a:pPr marL="0" indent="0">
              <a:buNone/>
            </a:pPr>
            <a:endParaRPr lang="en-CA" dirty="0"/>
          </a:p>
          <a:p>
            <a:pPr marL="0" indent="0" algn="ctr">
              <a:buNone/>
            </a:pPr>
            <a:r>
              <a:rPr lang="en-CA" dirty="0"/>
              <a:t>Welcome back to our series, “He Gets Us”!    Jesus gets our lives because he was human too.   In this series we explore how Jesus knows what we’re going through.   He cares and he is able to help you as you trust in him.   Our topic this week is, “Jesus was tempted too.”  Just like you and me, Jesus was tempted to sin.  Scripture talks about the temptation being in the same way and in the same areas as the temptations we faced.  We often give in to the temptation before it reaches its full measure of power over us.  But Jesus would have faced temptation in full because he never fell to it.  Knowing Jesus' experience with temptation should help us see how fully he gets us and teach us that we too can win the war with temptation.  Remember that Jesus faced temptation just like us.  He gets us.   </a:t>
            </a:r>
          </a:p>
          <a:p>
            <a:pPr marL="0" indent="0" algn="ctr">
              <a:buNone/>
            </a:pPr>
            <a:endParaRPr lang="en-CA" dirty="0"/>
          </a:p>
          <a:p>
            <a:pPr marL="0" indent="0" algn="ctr">
              <a:buNone/>
            </a:pPr>
            <a:r>
              <a:rPr lang="en-CA" dirty="0"/>
              <a:t>Our goal for this week is to experience closeness with Christ </a:t>
            </a:r>
          </a:p>
          <a:p>
            <a:pPr marL="0" indent="0" algn="ctr">
              <a:buNone/>
            </a:pPr>
            <a:r>
              <a:rPr lang="en-CA" dirty="0"/>
              <a:t>and a deeper desire to win the war against sin.</a:t>
            </a:r>
          </a:p>
          <a:p>
            <a:pPr marL="0" indent="0" algn="ctr">
              <a:buNone/>
            </a:pPr>
            <a:endParaRPr lang="en-US" dirty="0"/>
          </a:p>
          <a:p>
            <a:pPr marL="0" indent="0" algn="ctr">
              <a:buNone/>
            </a:pPr>
            <a:endParaRPr lang="en-CA" dirty="0"/>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a:bodyPr>
          <a:lstStyle/>
          <a:p>
            <a:pPr marL="0" indent="0" algn="ctr">
              <a:buNone/>
            </a:pPr>
            <a:endParaRPr lang="en-CA" u="sng" dirty="0"/>
          </a:p>
          <a:p>
            <a:pPr marL="0" indent="0" algn="ctr">
              <a:buNone/>
            </a:pPr>
            <a:endParaRPr lang="en-CA" dirty="0"/>
          </a:p>
          <a:p>
            <a:pPr marL="0" indent="0" algn="ctr">
              <a:buNone/>
            </a:pPr>
            <a:endParaRPr lang="en-CA" dirty="0"/>
          </a:p>
          <a:p>
            <a:pPr marL="0" indent="0" algn="ctr">
              <a:buNone/>
            </a:pPr>
            <a:r>
              <a:rPr lang="en-CA" u="sng" dirty="0"/>
              <a:t>But it Looked So Good!</a:t>
            </a:r>
            <a:endParaRPr lang="en-CA" dirty="0"/>
          </a:p>
          <a:p>
            <a:pPr marL="0" indent="0" algn="ctr">
              <a:buNone/>
            </a:pPr>
            <a:endParaRPr lang="en-CA" dirty="0"/>
          </a:p>
          <a:p>
            <a:pPr marL="0" indent="0" algn="ctr">
              <a:buNone/>
            </a:pPr>
            <a:r>
              <a:rPr lang="en-CA" dirty="0"/>
              <a:t>A number of years ago I attended a wedding.    The delicious looking cake, specially prepared for the wedding guests, was proudly displayed within few feet of where I was sitting.     Part way through the festivities, two little boys decided to sample the cake.    Their attempts to be discreet were detected by the pastor, who laughed at their cakey caper!  </a:t>
            </a:r>
            <a:r>
              <a:rPr lang="en-CA" dirty="0">
                <a:sym typeface="Wingdings" pitchFamily="2" charset="2"/>
              </a:rPr>
              <a:t></a:t>
            </a:r>
            <a:r>
              <a:rPr lang="en-CA" dirty="0"/>
              <a:t> </a:t>
            </a:r>
          </a:p>
          <a:p>
            <a:pPr marL="0" indent="0" algn="ctr">
              <a:buNone/>
            </a:pPr>
            <a:endParaRPr lang="en-CA" dirty="0"/>
          </a:p>
          <a:p>
            <a:pPr algn="ctr"/>
            <a:r>
              <a:rPr lang="en-CA" dirty="0"/>
              <a:t> </a:t>
            </a:r>
            <a:r>
              <a:rPr lang="en-CA" b="1" dirty="0"/>
              <a:t>Do you have a story of giving in to the temptation of a tasty treat?   </a:t>
            </a:r>
            <a:endParaRPr lang="en-CA" dirty="0"/>
          </a:p>
          <a:p>
            <a:pPr algn="ctr"/>
            <a:r>
              <a:rPr lang="en-CA" b="1" dirty="0"/>
              <a:t>Share your story with the group!</a:t>
            </a:r>
            <a:endParaRPr lang="en-CA" dirty="0"/>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a:bodyPr>
          <a:lstStyle/>
          <a:p>
            <a:pPr marL="0" indent="0" algn="ctr">
              <a:buNone/>
            </a:pPr>
            <a:endParaRPr lang="en-CA" dirty="0"/>
          </a:p>
          <a:p>
            <a:pPr marL="0" indent="0" algn="ctr">
              <a:buNone/>
            </a:pPr>
            <a:endParaRPr lang="en-CA" dirty="0"/>
          </a:p>
          <a:p>
            <a:pPr marL="0" lvl="0" indent="0" algn="ctr">
              <a:buNone/>
            </a:pPr>
            <a:endParaRPr lang="en-CA" dirty="0"/>
          </a:p>
          <a:p>
            <a:pPr marL="0" indent="0" algn="ctr">
              <a:buNone/>
            </a:pPr>
            <a:r>
              <a:rPr lang="en-CA" dirty="0"/>
              <a:t>Temptation can destroy our lives if we give into it.     The good news is, Jesus gets our temptation.    He gets us and He helps us as we trust in Him.   God gives us His power and strength to fight temptation and win.    </a:t>
            </a:r>
          </a:p>
          <a:p>
            <a:pPr marL="0" indent="0" algn="ctr">
              <a:buNone/>
            </a:pPr>
            <a:endParaRPr lang="en-CA" dirty="0"/>
          </a:p>
          <a:p>
            <a:pPr marL="0" indent="0" algn="ctr">
              <a:buNone/>
            </a:pPr>
            <a:r>
              <a:rPr lang="en-CA" dirty="0"/>
              <a:t>Let’s start out our study by looking at several truths </a:t>
            </a:r>
          </a:p>
          <a:p>
            <a:pPr marL="0" indent="0" algn="ctr">
              <a:buNone/>
            </a:pPr>
            <a:r>
              <a:rPr lang="en-CA" dirty="0"/>
              <a:t>the Bible teaches us about temptation.   </a:t>
            </a:r>
          </a:p>
          <a:p>
            <a:pPr marL="0" indent="0" algn="ctr">
              <a:buNone/>
            </a:pPr>
            <a:endParaRPr lang="en-CA" dirty="0"/>
          </a:p>
          <a:p>
            <a:pPr marL="0" lvl="0" indent="0" algn="ctr">
              <a:buNone/>
            </a:pPr>
            <a:endParaRPr lang="en-CA" dirty="0"/>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indent="0" algn="ctr">
              <a:buNone/>
            </a:pPr>
            <a:endParaRPr lang="en-CA" u="sng" dirty="0"/>
          </a:p>
          <a:p>
            <a:pPr marL="0" lvl="0" indent="0" algn="ctr">
              <a:buNone/>
            </a:pPr>
            <a:r>
              <a:rPr lang="en-CA" u="sng" dirty="0"/>
              <a:t>Temptation is Never From God</a:t>
            </a:r>
            <a:endParaRPr lang="en-CA" dirty="0"/>
          </a:p>
          <a:p>
            <a:pPr marL="0" indent="0" algn="ctr">
              <a:buNone/>
            </a:pPr>
            <a:r>
              <a:rPr lang="en-CA" dirty="0"/>
              <a:t> </a:t>
            </a:r>
          </a:p>
          <a:p>
            <a:pPr marL="0" indent="0" algn="ctr">
              <a:buNone/>
            </a:pPr>
            <a:r>
              <a:rPr lang="en-CA" b="1" baseline="30000" dirty="0"/>
              <a:t>13 </a:t>
            </a:r>
            <a:r>
              <a:rPr lang="en-CA" dirty="0"/>
              <a:t>When tempted, no one should say, “God is tempting me.” For God cannot be tempted by evil, nor does he tempt anyone; </a:t>
            </a:r>
            <a:r>
              <a:rPr lang="en-CA" b="1" baseline="30000" dirty="0"/>
              <a:t>14 </a:t>
            </a:r>
            <a:r>
              <a:rPr lang="en-CA" dirty="0"/>
              <a:t>but each person is tempted when they are dragged away by their own evil desire and enticed. </a:t>
            </a:r>
            <a:r>
              <a:rPr lang="en-CA" b="1" baseline="30000" dirty="0"/>
              <a:t>15 </a:t>
            </a:r>
            <a:r>
              <a:rPr lang="en-CA" dirty="0"/>
              <a:t>Then, after desire has conceived, it gives birth to sin; and sin, when it is full-grown, gives birth to death.  </a:t>
            </a:r>
          </a:p>
          <a:p>
            <a:pPr marL="0" indent="0" algn="ctr">
              <a:buNone/>
            </a:pPr>
            <a:r>
              <a:rPr lang="en-CA" dirty="0"/>
              <a:t>James 1:13-15 NIV</a:t>
            </a:r>
          </a:p>
          <a:p>
            <a:pPr marL="0" indent="0" algn="ctr">
              <a:buNone/>
            </a:pPr>
            <a:r>
              <a:rPr lang="en-CA" dirty="0"/>
              <a:t> </a:t>
            </a:r>
          </a:p>
          <a:p>
            <a:pPr lvl="0" algn="ctr"/>
            <a:r>
              <a:rPr lang="en-CA" b="1" dirty="0"/>
              <a:t>What insights do we learn about temptation from these verses?</a:t>
            </a:r>
            <a:endParaRPr lang="en-CA" dirty="0"/>
          </a:p>
          <a:p>
            <a:pPr marL="0" lvl="0" indent="0" algn="ctr">
              <a:buNone/>
            </a:pPr>
            <a:endParaRPr lang="en-CA" dirty="0"/>
          </a:p>
          <a:p>
            <a:pPr marL="0" lv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838200" y="318655"/>
            <a:ext cx="10515600" cy="6303818"/>
          </a:xfrm>
        </p:spPr>
        <p:txBody>
          <a:bodyPr>
            <a:normAutofit fontScale="92500" lnSpcReduction="10000"/>
          </a:bodyPr>
          <a:lstStyle/>
          <a:p>
            <a:pPr marL="0" lvl="0" indent="0" algn="ctr">
              <a:buNone/>
            </a:pPr>
            <a:endParaRPr lang="en-CA" dirty="0"/>
          </a:p>
          <a:p>
            <a:pPr marL="0" lvl="0" indent="0" algn="ctr">
              <a:buNone/>
            </a:pPr>
            <a:endParaRPr lang="en-CA" dirty="0"/>
          </a:p>
          <a:p>
            <a:pPr marL="0" lvl="0" indent="0" algn="ctr">
              <a:buNone/>
            </a:pPr>
            <a:r>
              <a:rPr lang="en-CA" u="sng" dirty="0"/>
              <a:t>Satan Uses Temptation to Try to Destroy Us</a:t>
            </a:r>
            <a:endParaRPr lang="en-CA" dirty="0"/>
          </a:p>
          <a:p>
            <a:pPr marL="0" indent="0" algn="ctr">
              <a:buNone/>
            </a:pPr>
            <a:endParaRPr lang="en-CA" dirty="0"/>
          </a:p>
          <a:p>
            <a:pPr marL="0" indent="0" algn="ctr">
              <a:buNone/>
            </a:pPr>
            <a:r>
              <a:rPr lang="en-CA" b="1" baseline="30000" dirty="0"/>
              <a:t>8 </a:t>
            </a:r>
            <a:r>
              <a:rPr lang="en-CA" dirty="0"/>
              <a:t>Be alert and of sober mind. </a:t>
            </a:r>
          </a:p>
          <a:p>
            <a:pPr marL="0" indent="0" algn="ctr">
              <a:buNone/>
            </a:pPr>
            <a:r>
              <a:rPr lang="en-CA" dirty="0"/>
              <a:t>Your enemy the devil prowls around like a roaring lion </a:t>
            </a:r>
          </a:p>
          <a:p>
            <a:pPr marL="0" indent="0" algn="ctr">
              <a:buNone/>
            </a:pPr>
            <a:r>
              <a:rPr lang="en-CA" dirty="0"/>
              <a:t>looking for someone to devour.  </a:t>
            </a:r>
          </a:p>
          <a:p>
            <a:pPr marL="0" indent="0" algn="ctr">
              <a:buNone/>
            </a:pPr>
            <a:r>
              <a:rPr lang="en-CA" dirty="0"/>
              <a:t>1 Peter 5:8 NIV</a:t>
            </a:r>
          </a:p>
          <a:p>
            <a:pPr marL="0" indent="0" algn="ctr">
              <a:buNone/>
            </a:pPr>
            <a:r>
              <a:rPr lang="en-CA" dirty="0"/>
              <a:t> </a:t>
            </a:r>
          </a:p>
          <a:p>
            <a:pPr lvl="0" algn="ctr"/>
            <a:r>
              <a:rPr lang="en-CA" b="1" dirty="0"/>
              <a:t>According to this verse, what strategies </a:t>
            </a:r>
          </a:p>
          <a:p>
            <a:pPr marL="0" lvl="0" indent="0" algn="ctr">
              <a:buNone/>
            </a:pPr>
            <a:r>
              <a:rPr lang="en-CA" b="1" dirty="0"/>
              <a:t>can we employ to battle temptation?</a:t>
            </a:r>
            <a:endParaRPr lang="en-CA" dirty="0"/>
          </a:p>
          <a:p>
            <a:pPr marL="0" lvl="0" indent="0" algn="ctr">
              <a:buNone/>
            </a:pPr>
            <a:endParaRPr lang="en-CA" dirty="0"/>
          </a:p>
          <a:p>
            <a:pPr marL="0" indent="0" algn="ctr">
              <a:buNone/>
            </a:pPr>
            <a:r>
              <a:rPr lang="en-CA" sz="3400" dirty="0"/>
              <a:t> </a:t>
            </a:r>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indent="0" algn="ctr">
              <a:buNone/>
            </a:pPr>
            <a:endParaRPr lang="en-CA" u="sng" dirty="0"/>
          </a:p>
          <a:p>
            <a:pPr marL="0" lvl="0" indent="0" algn="ctr">
              <a:buNone/>
            </a:pPr>
            <a:endParaRPr lang="en-CA" dirty="0"/>
          </a:p>
          <a:p>
            <a:pPr marL="0" lvl="0" indent="0" algn="ctr">
              <a:buNone/>
            </a:pPr>
            <a:r>
              <a:rPr lang="en-CA" u="sng" dirty="0"/>
              <a:t>Know Your Weak Areas and Avoid Temptation When You Can</a:t>
            </a:r>
            <a:endParaRPr lang="en-CA" dirty="0"/>
          </a:p>
          <a:p>
            <a:pPr marL="0" indent="0" algn="ctr">
              <a:buNone/>
            </a:pPr>
            <a:endParaRPr lang="en-CA" dirty="0"/>
          </a:p>
          <a:p>
            <a:pPr marL="0" indent="0" algn="ctr">
              <a:buNone/>
            </a:pPr>
            <a:r>
              <a:rPr lang="en-CA" dirty="0"/>
              <a:t>The Bible teaches us that it is wise to know areas where we might be tempted and to avoid those areas when possible. </a:t>
            </a:r>
          </a:p>
          <a:p>
            <a:pPr marL="0" indent="0" algn="ctr">
              <a:buNone/>
            </a:pPr>
            <a:r>
              <a:rPr lang="en-CA" dirty="0"/>
              <a:t> </a:t>
            </a:r>
          </a:p>
          <a:p>
            <a:pPr marL="0" indent="0" algn="ctr">
              <a:buNone/>
            </a:pPr>
            <a:r>
              <a:rPr lang="en-CA" dirty="0"/>
              <a:t>READ 1 Corinthians 7:4-5 and 1 Timothy 6:8-9</a:t>
            </a:r>
          </a:p>
          <a:p>
            <a:pPr marL="0" indent="0" algn="ctr">
              <a:buNone/>
            </a:pPr>
            <a:r>
              <a:rPr lang="en-CA" dirty="0"/>
              <a:t> </a:t>
            </a:r>
          </a:p>
          <a:p>
            <a:pPr lvl="0" algn="ctr"/>
            <a:r>
              <a:rPr lang="en-CA" b="1" dirty="0"/>
              <a:t>What temptation areas are we warned about that can lead to sin?</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416725"/>
            <a:ext cx="11589326" cy="7540526"/>
          </a:xfrm>
          <a:prstGeom prst="rect">
            <a:avLst/>
          </a:prstGeom>
          <a:noFill/>
        </p:spPr>
        <p:txBody>
          <a:bodyPr wrap="square" rtlCol="0">
            <a:spAutoFit/>
          </a:bodyPr>
          <a:lstStyle/>
          <a:p>
            <a:pPr lvl="0" algn="ctr"/>
            <a:r>
              <a:rPr lang="en-CA" sz="2800" dirty="0"/>
              <a:t> </a:t>
            </a:r>
          </a:p>
          <a:p>
            <a:pPr lvl="0" algn="ctr"/>
            <a:r>
              <a:rPr lang="en-CA" sz="2800" u="sng" dirty="0"/>
              <a:t>There is always a Way Out</a:t>
            </a:r>
            <a:endParaRPr lang="en-CA" sz="2800" dirty="0"/>
          </a:p>
          <a:p>
            <a:pPr algn="ctr"/>
            <a:r>
              <a:rPr lang="en-CA" sz="2800" dirty="0"/>
              <a:t> </a:t>
            </a:r>
          </a:p>
          <a:p>
            <a:pPr algn="ctr"/>
            <a:r>
              <a:rPr lang="en-CA" sz="2800" dirty="0"/>
              <a:t> </a:t>
            </a:r>
          </a:p>
          <a:p>
            <a:pPr algn="ctr"/>
            <a:r>
              <a:rPr lang="en-CA" sz="2800" b="1" baseline="30000" dirty="0"/>
              <a:t>13 </a:t>
            </a:r>
            <a:r>
              <a:rPr lang="en-CA" sz="2800" dirty="0"/>
              <a:t>No temptation</a:t>
            </a:r>
            <a:r>
              <a:rPr lang="en-CA" sz="2800" baseline="30000" dirty="0"/>
              <a:t>[</a:t>
            </a:r>
            <a:r>
              <a:rPr lang="en-CA" sz="2800" u="sng" baseline="30000" dirty="0">
                <a:hlinkClick r:id="rId2" tooltip="See footnote a"/>
              </a:rPr>
              <a:t>a</a:t>
            </a:r>
            <a:r>
              <a:rPr lang="en-CA" sz="2800" baseline="30000" dirty="0"/>
              <a:t>]</a:t>
            </a:r>
            <a:r>
              <a:rPr lang="en-CA" sz="2800" dirty="0"/>
              <a:t> has overtaken you except what is common to mankind. </a:t>
            </a:r>
          </a:p>
          <a:p>
            <a:pPr algn="ctr"/>
            <a:r>
              <a:rPr lang="en-CA" sz="2800" dirty="0"/>
              <a:t>And God is faithful; he will not let you be tempted</a:t>
            </a:r>
            <a:r>
              <a:rPr lang="en-CA" sz="2800" baseline="30000" dirty="0"/>
              <a:t>[</a:t>
            </a:r>
            <a:r>
              <a:rPr lang="en-CA" sz="2800" u="sng" baseline="30000" dirty="0">
                <a:hlinkClick r:id="rId3" tooltip="See footnote b"/>
              </a:rPr>
              <a:t>b</a:t>
            </a:r>
            <a:r>
              <a:rPr lang="en-CA" sz="2800" baseline="30000" dirty="0"/>
              <a:t>]</a:t>
            </a:r>
            <a:r>
              <a:rPr lang="en-CA" sz="2800" dirty="0"/>
              <a:t> </a:t>
            </a:r>
          </a:p>
          <a:p>
            <a:pPr algn="ctr"/>
            <a:r>
              <a:rPr lang="en-CA" sz="2800" dirty="0"/>
              <a:t>beyond what you can bear. </a:t>
            </a:r>
          </a:p>
          <a:p>
            <a:pPr algn="ctr"/>
            <a:r>
              <a:rPr lang="en-CA" sz="2800" dirty="0"/>
              <a:t>But when you are tempted,</a:t>
            </a:r>
            <a:r>
              <a:rPr lang="en-CA" sz="2800" baseline="30000" dirty="0"/>
              <a:t>[</a:t>
            </a:r>
            <a:r>
              <a:rPr lang="en-CA" sz="2800" u="sng" baseline="30000" dirty="0">
                <a:hlinkClick r:id="rId4" tooltip="See footnote c"/>
              </a:rPr>
              <a:t>c</a:t>
            </a:r>
            <a:r>
              <a:rPr lang="en-CA" sz="2800" baseline="30000" dirty="0"/>
              <a:t>]</a:t>
            </a:r>
            <a:r>
              <a:rPr lang="en-CA" sz="2800" dirty="0"/>
              <a:t> he will also provide a way out </a:t>
            </a:r>
          </a:p>
          <a:p>
            <a:pPr algn="ctr"/>
            <a:r>
              <a:rPr lang="en-CA" sz="2800" dirty="0"/>
              <a:t>so that you can endure it.  </a:t>
            </a:r>
          </a:p>
          <a:p>
            <a:pPr algn="ctr"/>
            <a:r>
              <a:rPr lang="en-CA" sz="2800" dirty="0"/>
              <a:t>1 Corinthians 10:13 NIV</a:t>
            </a:r>
          </a:p>
          <a:p>
            <a:pPr algn="ctr"/>
            <a:r>
              <a:rPr lang="en-CA" sz="2800" dirty="0"/>
              <a:t> </a:t>
            </a:r>
          </a:p>
          <a:p>
            <a:pPr lvl="0" algn="ctr"/>
            <a:r>
              <a:rPr lang="en-CA" sz="2800" b="1" dirty="0"/>
              <a:t>What do we learn here about how to get out of temptation?</a:t>
            </a:r>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277091"/>
            <a:ext cx="11035145" cy="6470073"/>
          </a:xfrm>
        </p:spPr>
        <p:txBody>
          <a:bodyPr>
            <a:normAutofit/>
          </a:bodyPr>
          <a:lstStyle/>
          <a:p>
            <a:pPr marL="0" lvl="0" indent="0" algn="ctr">
              <a:buNone/>
            </a:pPr>
            <a:endParaRPr lang="en-CA" dirty="0"/>
          </a:p>
          <a:p>
            <a:pPr marL="0" indent="0" algn="ctr">
              <a:buNone/>
            </a:pPr>
            <a:r>
              <a:rPr lang="en-CA" u="sng" dirty="0"/>
              <a:t>Jesus Gets Our Struggle with Temptation</a:t>
            </a:r>
            <a:endParaRPr lang="en-CA" dirty="0"/>
          </a:p>
          <a:p>
            <a:pPr marL="0" indent="0" algn="ctr">
              <a:buNone/>
            </a:pPr>
            <a:r>
              <a:rPr lang="en-CA" dirty="0"/>
              <a:t> </a:t>
            </a:r>
          </a:p>
          <a:p>
            <a:pPr lvl="0" algn="ctr"/>
            <a:r>
              <a:rPr lang="en-CA" dirty="0"/>
              <a:t>READ:  Matthew 4:1-11  </a:t>
            </a:r>
            <a:r>
              <a:rPr lang="en-CA" u="sng" dirty="0"/>
              <a:t>Satan Tempts Jesus in the Wilderness</a:t>
            </a:r>
            <a:endParaRPr lang="en-CA" dirty="0"/>
          </a:p>
          <a:p>
            <a:pPr marL="0" indent="0" algn="ctr">
              <a:buNone/>
            </a:pPr>
            <a:endParaRPr lang="en-CA" dirty="0"/>
          </a:p>
          <a:p>
            <a:pPr lvl="0" algn="ctr"/>
            <a:r>
              <a:rPr lang="en-CA" b="1" dirty="0"/>
              <a:t>What do you notice in this account about how Jesus fought temptation?</a:t>
            </a:r>
            <a:endParaRPr lang="en-CA" dirty="0"/>
          </a:p>
          <a:p>
            <a:pPr marL="0" indent="0" algn="ctr">
              <a:buNone/>
            </a:pPr>
            <a:endParaRPr lang="en-CA" dirty="0"/>
          </a:p>
          <a:p>
            <a:pPr marL="0" indent="0" algn="ctr">
              <a:buNone/>
            </a:pPr>
            <a:r>
              <a:rPr lang="en-CA" dirty="0"/>
              <a:t>Read verses 1-4 again.  </a:t>
            </a:r>
            <a:r>
              <a:rPr lang="en-CA" b="1" dirty="0"/>
              <a:t>  </a:t>
            </a:r>
            <a:endParaRPr lang="en-CA" dirty="0"/>
          </a:p>
          <a:p>
            <a:pPr marL="0" indent="0" algn="ctr">
              <a:buNone/>
            </a:pPr>
            <a:r>
              <a:rPr lang="en-CA" b="1" dirty="0"/>
              <a:t> </a:t>
            </a:r>
            <a:endParaRPr lang="en-CA" dirty="0"/>
          </a:p>
          <a:p>
            <a:pPr lvl="0" algn="ctr"/>
            <a:r>
              <a:rPr lang="en-CA" b="1" dirty="0"/>
              <a:t>What here reminds you that Jesus gets our struggle with temptation?</a:t>
            </a:r>
            <a:endParaRPr lang="en-CA" dirty="0"/>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4280</TotalTime>
  <Words>883</Words>
  <Application>Microsoft Macintosh PowerPoint</Application>
  <PresentationFormat>Widescreen</PresentationFormat>
  <Paragraphs>112</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Hayley Martin</cp:lastModifiedBy>
  <cp:revision>49</cp:revision>
  <dcterms:created xsi:type="dcterms:W3CDTF">2022-10-10T12:50:19Z</dcterms:created>
  <dcterms:modified xsi:type="dcterms:W3CDTF">2023-01-11T17:42:53Z</dcterms:modified>
</cp:coreProperties>
</file>