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9" r:id="rId3"/>
    <p:sldId id="258" r:id="rId4"/>
    <p:sldId id="259" r:id="rId5"/>
    <p:sldId id="260" r:id="rId6"/>
    <p:sldId id="261" r:id="rId7"/>
    <p:sldId id="262" r:id="rId8"/>
    <p:sldId id="263" r:id="rId9"/>
    <p:sldId id="264" r:id="rId10"/>
    <p:sldId id="265" r:id="rId11"/>
    <p:sldId id="266" r:id="rId12"/>
    <p:sldId id="268"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46"/>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5A7D5-8EA0-EF40-BA4D-F0E5A5A674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33B7EB-FC46-D547-84A1-5E16C40EE7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156F61-B0CF-0E4A-B6D8-397064461A14}"/>
              </a:ext>
            </a:extLst>
          </p:cNvPr>
          <p:cNvSpPr>
            <a:spLocks noGrp="1"/>
          </p:cNvSpPr>
          <p:nvPr>
            <p:ph type="dt" sz="half" idx="10"/>
          </p:nvPr>
        </p:nvSpPr>
        <p:spPr/>
        <p:txBody>
          <a:bodyPr/>
          <a:lstStyle/>
          <a:p>
            <a:fld id="{EA343DB3-9B5F-A24E-879A-4DDF201279B9}" type="datetimeFigureOut">
              <a:rPr lang="en-US" smtClean="0"/>
              <a:t>10/25/22</a:t>
            </a:fld>
            <a:endParaRPr lang="en-US"/>
          </a:p>
        </p:txBody>
      </p:sp>
      <p:sp>
        <p:nvSpPr>
          <p:cNvPr id="5" name="Footer Placeholder 4">
            <a:extLst>
              <a:ext uri="{FF2B5EF4-FFF2-40B4-BE49-F238E27FC236}">
                <a16:creationId xmlns:a16="http://schemas.microsoft.com/office/drawing/2014/main" id="{009AEDCA-7C22-1243-9777-807AE17B95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F38EF3-7BBF-D84C-A923-F784F136A7C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55993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D2C32-E264-644D-B42F-60652DE7C2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C36904-FD20-BB4C-9A30-017634F212C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BF6A7E-44FB-854A-B193-3E5406F5F8CF}"/>
              </a:ext>
            </a:extLst>
          </p:cNvPr>
          <p:cNvSpPr>
            <a:spLocks noGrp="1"/>
          </p:cNvSpPr>
          <p:nvPr>
            <p:ph type="dt" sz="half" idx="10"/>
          </p:nvPr>
        </p:nvSpPr>
        <p:spPr/>
        <p:txBody>
          <a:bodyPr/>
          <a:lstStyle/>
          <a:p>
            <a:fld id="{EA343DB3-9B5F-A24E-879A-4DDF201279B9}" type="datetimeFigureOut">
              <a:rPr lang="en-US" smtClean="0"/>
              <a:t>10/25/22</a:t>
            </a:fld>
            <a:endParaRPr lang="en-US"/>
          </a:p>
        </p:txBody>
      </p:sp>
      <p:sp>
        <p:nvSpPr>
          <p:cNvPr id="5" name="Footer Placeholder 4">
            <a:extLst>
              <a:ext uri="{FF2B5EF4-FFF2-40B4-BE49-F238E27FC236}">
                <a16:creationId xmlns:a16="http://schemas.microsoft.com/office/drawing/2014/main" id="{CF5B4881-4B4B-9449-8ADA-26F65F8BF0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19B155-D4E5-E84D-B55B-518FAB010859}"/>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623280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618187-34E1-3B43-B311-64D873EEE7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D9D5B5-4428-874A-A7D1-6D2ADAB0AE7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5EFA18-7087-374A-B15B-9871C7B21784}"/>
              </a:ext>
            </a:extLst>
          </p:cNvPr>
          <p:cNvSpPr>
            <a:spLocks noGrp="1"/>
          </p:cNvSpPr>
          <p:nvPr>
            <p:ph type="dt" sz="half" idx="10"/>
          </p:nvPr>
        </p:nvSpPr>
        <p:spPr/>
        <p:txBody>
          <a:bodyPr/>
          <a:lstStyle/>
          <a:p>
            <a:fld id="{EA343DB3-9B5F-A24E-879A-4DDF201279B9}" type="datetimeFigureOut">
              <a:rPr lang="en-US" smtClean="0"/>
              <a:t>10/25/22</a:t>
            </a:fld>
            <a:endParaRPr lang="en-US"/>
          </a:p>
        </p:txBody>
      </p:sp>
      <p:sp>
        <p:nvSpPr>
          <p:cNvPr id="5" name="Footer Placeholder 4">
            <a:extLst>
              <a:ext uri="{FF2B5EF4-FFF2-40B4-BE49-F238E27FC236}">
                <a16:creationId xmlns:a16="http://schemas.microsoft.com/office/drawing/2014/main" id="{12AC7F65-0D4E-3E4C-9D4B-93946A5BBA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2ED513-01D8-5647-B23D-C8CB7093D615}"/>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68949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E6635-B8D9-544E-9A52-FED0857D44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450342-1E9D-9640-BE9A-F398E8C679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B562F-D217-0442-AD38-A7FE424FB423}"/>
              </a:ext>
            </a:extLst>
          </p:cNvPr>
          <p:cNvSpPr>
            <a:spLocks noGrp="1"/>
          </p:cNvSpPr>
          <p:nvPr>
            <p:ph type="dt" sz="half" idx="10"/>
          </p:nvPr>
        </p:nvSpPr>
        <p:spPr/>
        <p:txBody>
          <a:bodyPr/>
          <a:lstStyle/>
          <a:p>
            <a:fld id="{EA343DB3-9B5F-A24E-879A-4DDF201279B9}" type="datetimeFigureOut">
              <a:rPr lang="en-US" smtClean="0"/>
              <a:t>10/25/22</a:t>
            </a:fld>
            <a:endParaRPr lang="en-US"/>
          </a:p>
        </p:txBody>
      </p:sp>
      <p:sp>
        <p:nvSpPr>
          <p:cNvPr id="5" name="Footer Placeholder 4">
            <a:extLst>
              <a:ext uri="{FF2B5EF4-FFF2-40B4-BE49-F238E27FC236}">
                <a16:creationId xmlns:a16="http://schemas.microsoft.com/office/drawing/2014/main" id="{D22A6569-75FF-4F4A-9188-277A3B0240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EAE23-DA1C-9242-9DAD-AFBC7D7746CA}"/>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468670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311EA-0B94-6E46-8F17-3DEFF82D20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99D2F3-936C-3E45-A33A-DA5F31CE87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D7F8FC-16FB-D040-BCEB-BD8F5BE74C16}"/>
              </a:ext>
            </a:extLst>
          </p:cNvPr>
          <p:cNvSpPr>
            <a:spLocks noGrp="1"/>
          </p:cNvSpPr>
          <p:nvPr>
            <p:ph type="dt" sz="half" idx="10"/>
          </p:nvPr>
        </p:nvSpPr>
        <p:spPr/>
        <p:txBody>
          <a:bodyPr/>
          <a:lstStyle/>
          <a:p>
            <a:fld id="{EA343DB3-9B5F-A24E-879A-4DDF201279B9}" type="datetimeFigureOut">
              <a:rPr lang="en-US" smtClean="0"/>
              <a:t>10/25/22</a:t>
            </a:fld>
            <a:endParaRPr lang="en-US"/>
          </a:p>
        </p:txBody>
      </p:sp>
      <p:sp>
        <p:nvSpPr>
          <p:cNvPr id="5" name="Footer Placeholder 4">
            <a:extLst>
              <a:ext uri="{FF2B5EF4-FFF2-40B4-BE49-F238E27FC236}">
                <a16:creationId xmlns:a16="http://schemas.microsoft.com/office/drawing/2014/main" id="{06A2232C-8AF0-DC48-95AE-DA7488E821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D683DC-EBC6-674E-A058-3CC1F71EF87F}"/>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37113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2EE86-AC07-BF47-9167-E18AD0150D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99A1F4-FEFF-E54D-895B-056A87ACD3A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3159E0-DAA0-7941-A50D-545EF1CBCFB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98A31-0552-7A4F-87F3-E1654C3F5840}"/>
              </a:ext>
            </a:extLst>
          </p:cNvPr>
          <p:cNvSpPr>
            <a:spLocks noGrp="1"/>
          </p:cNvSpPr>
          <p:nvPr>
            <p:ph type="dt" sz="half" idx="10"/>
          </p:nvPr>
        </p:nvSpPr>
        <p:spPr/>
        <p:txBody>
          <a:bodyPr/>
          <a:lstStyle/>
          <a:p>
            <a:fld id="{EA343DB3-9B5F-A24E-879A-4DDF201279B9}" type="datetimeFigureOut">
              <a:rPr lang="en-US" smtClean="0"/>
              <a:t>10/25/22</a:t>
            </a:fld>
            <a:endParaRPr lang="en-US"/>
          </a:p>
        </p:txBody>
      </p:sp>
      <p:sp>
        <p:nvSpPr>
          <p:cNvPr id="6" name="Footer Placeholder 5">
            <a:extLst>
              <a:ext uri="{FF2B5EF4-FFF2-40B4-BE49-F238E27FC236}">
                <a16:creationId xmlns:a16="http://schemas.microsoft.com/office/drawing/2014/main" id="{6E2C45D6-A1D4-2843-B364-D92AD2BE91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11CD7-2EA2-354C-9476-EEE285FDCCE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195106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FC9C-8443-A549-8D3C-31E91965B1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40DB87-8C98-5948-86E4-A54505B2F6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88F6C9C-4A73-714A-8C9D-57A549FC0B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A9CEF5-7488-E64F-B67A-69E42575C4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0411BE8-4168-A249-9AF7-01BC71E1CC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5C2D96-0307-EC45-9B2E-11E9BA5BE293}"/>
              </a:ext>
            </a:extLst>
          </p:cNvPr>
          <p:cNvSpPr>
            <a:spLocks noGrp="1"/>
          </p:cNvSpPr>
          <p:nvPr>
            <p:ph type="dt" sz="half" idx="10"/>
          </p:nvPr>
        </p:nvSpPr>
        <p:spPr/>
        <p:txBody>
          <a:bodyPr/>
          <a:lstStyle/>
          <a:p>
            <a:fld id="{EA343DB3-9B5F-A24E-879A-4DDF201279B9}" type="datetimeFigureOut">
              <a:rPr lang="en-US" smtClean="0"/>
              <a:t>10/25/22</a:t>
            </a:fld>
            <a:endParaRPr lang="en-US"/>
          </a:p>
        </p:txBody>
      </p:sp>
      <p:sp>
        <p:nvSpPr>
          <p:cNvPr id="8" name="Footer Placeholder 7">
            <a:extLst>
              <a:ext uri="{FF2B5EF4-FFF2-40B4-BE49-F238E27FC236}">
                <a16:creationId xmlns:a16="http://schemas.microsoft.com/office/drawing/2014/main" id="{EB68A66D-CF71-0042-8A75-E4599F3B3F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AD12A3-9F3B-4B4A-969E-779CC37C19F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53640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6BD7B-D0D1-764D-BD39-690FE057A1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4456CD-6F8E-0C46-9CF1-14E5DFDA6ADD}"/>
              </a:ext>
            </a:extLst>
          </p:cNvPr>
          <p:cNvSpPr>
            <a:spLocks noGrp="1"/>
          </p:cNvSpPr>
          <p:nvPr>
            <p:ph type="dt" sz="half" idx="10"/>
          </p:nvPr>
        </p:nvSpPr>
        <p:spPr/>
        <p:txBody>
          <a:bodyPr/>
          <a:lstStyle/>
          <a:p>
            <a:fld id="{EA343DB3-9B5F-A24E-879A-4DDF201279B9}" type="datetimeFigureOut">
              <a:rPr lang="en-US" smtClean="0"/>
              <a:t>10/25/22</a:t>
            </a:fld>
            <a:endParaRPr lang="en-US"/>
          </a:p>
        </p:txBody>
      </p:sp>
      <p:sp>
        <p:nvSpPr>
          <p:cNvPr id="4" name="Footer Placeholder 3">
            <a:extLst>
              <a:ext uri="{FF2B5EF4-FFF2-40B4-BE49-F238E27FC236}">
                <a16:creationId xmlns:a16="http://schemas.microsoft.com/office/drawing/2014/main" id="{E7DFFC64-05C0-364C-91ED-F2BC4984C8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999B13-6268-894F-B54D-1EC53517CF5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82736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9AE4EA-5474-1749-80E2-110305513523}"/>
              </a:ext>
            </a:extLst>
          </p:cNvPr>
          <p:cNvSpPr>
            <a:spLocks noGrp="1"/>
          </p:cNvSpPr>
          <p:nvPr>
            <p:ph type="dt" sz="half" idx="10"/>
          </p:nvPr>
        </p:nvSpPr>
        <p:spPr/>
        <p:txBody>
          <a:bodyPr/>
          <a:lstStyle/>
          <a:p>
            <a:fld id="{EA343DB3-9B5F-A24E-879A-4DDF201279B9}" type="datetimeFigureOut">
              <a:rPr lang="en-US" smtClean="0"/>
              <a:t>10/25/22</a:t>
            </a:fld>
            <a:endParaRPr lang="en-US"/>
          </a:p>
        </p:txBody>
      </p:sp>
      <p:sp>
        <p:nvSpPr>
          <p:cNvPr id="3" name="Footer Placeholder 2">
            <a:extLst>
              <a:ext uri="{FF2B5EF4-FFF2-40B4-BE49-F238E27FC236}">
                <a16:creationId xmlns:a16="http://schemas.microsoft.com/office/drawing/2014/main" id="{E8FDB824-BA34-6A46-810B-7DFFBF7E17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A801D7-8D56-BA46-B648-490291C71B9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96580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95DB8-6D18-4249-A40C-4ADCECDBF4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305DB8-7192-1B45-A959-6B387ADF91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E40C07-5A34-BE45-8679-6518673776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CD028E-F017-3C4A-A331-887DF3C9A9A9}"/>
              </a:ext>
            </a:extLst>
          </p:cNvPr>
          <p:cNvSpPr>
            <a:spLocks noGrp="1"/>
          </p:cNvSpPr>
          <p:nvPr>
            <p:ph type="dt" sz="half" idx="10"/>
          </p:nvPr>
        </p:nvSpPr>
        <p:spPr/>
        <p:txBody>
          <a:bodyPr/>
          <a:lstStyle/>
          <a:p>
            <a:fld id="{EA343DB3-9B5F-A24E-879A-4DDF201279B9}" type="datetimeFigureOut">
              <a:rPr lang="en-US" smtClean="0"/>
              <a:t>10/25/22</a:t>
            </a:fld>
            <a:endParaRPr lang="en-US"/>
          </a:p>
        </p:txBody>
      </p:sp>
      <p:sp>
        <p:nvSpPr>
          <p:cNvPr id="6" name="Footer Placeholder 5">
            <a:extLst>
              <a:ext uri="{FF2B5EF4-FFF2-40B4-BE49-F238E27FC236}">
                <a16:creationId xmlns:a16="http://schemas.microsoft.com/office/drawing/2014/main" id="{7FE77230-72EA-614C-B2A5-307130E7C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3A97CF-6DD7-3A45-BBBA-28F5883EADA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931188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0DB25-D90F-8242-8B92-0A853A8E23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EF7403-ED45-2744-B1D3-F40552AFC0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22357C-415F-764D-91B2-F73B27917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BC75A9-29A6-2442-95BD-82FA25CE1C10}"/>
              </a:ext>
            </a:extLst>
          </p:cNvPr>
          <p:cNvSpPr>
            <a:spLocks noGrp="1"/>
          </p:cNvSpPr>
          <p:nvPr>
            <p:ph type="dt" sz="half" idx="10"/>
          </p:nvPr>
        </p:nvSpPr>
        <p:spPr/>
        <p:txBody>
          <a:bodyPr/>
          <a:lstStyle/>
          <a:p>
            <a:fld id="{EA343DB3-9B5F-A24E-879A-4DDF201279B9}" type="datetimeFigureOut">
              <a:rPr lang="en-US" smtClean="0"/>
              <a:t>10/25/22</a:t>
            </a:fld>
            <a:endParaRPr lang="en-US"/>
          </a:p>
        </p:txBody>
      </p:sp>
      <p:sp>
        <p:nvSpPr>
          <p:cNvPr id="6" name="Footer Placeholder 5">
            <a:extLst>
              <a:ext uri="{FF2B5EF4-FFF2-40B4-BE49-F238E27FC236}">
                <a16:creationId xmlns:a16="http://schemas.microsoft.com/office/drawing/2014/main" id="{1AB8F68A-FB4C-1E43-9F4F-4E4BF82756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28F04-FFCC-9547-AA88-059F3E2D480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512301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AACAE1-9E82-D84D-A504-A4745726FE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76B0FC-E991-9B48-92B0-63C0EA6900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0E060-228C-974B-9708-4E84209C7E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43DB3-9B5F-A24E-879A-4DDF201279B9}" type="datetimeFigureOut">
              <a:rPr lang="en-US" smtClean="0"/>
              <a:t>10/25/22</a:t>
            </a:fld>
            <a:endParaRPr lang="en-US"/>
          </a:p>
        </p:txBody>
      </p:sp>
      <p:sp>
        <p:nvSpPr>
          <p:cNvPr id="5" name="Footer Placeholder 4">
            <a:extLst>
              <a:ext uri="{FF2B5EF4-FFF2-40B4-BE49-F238E27FC236}">
                <a16:creationId xmlns:a16="http://schemas.microsoft.com/office/drawing/2014/main" id="{E5D19E20-03A7-F14F-AEAE-0FBA9596A5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84457A-491D-C443-8770-FEC5C3C9C5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A35ACB-5B27-D547-B8D8-B745DC2297F8}" type="slidenum">
              <a:rPr lang="en-US" smtClean="0"/>
              <a:t>‹#›</a:t>
            </a:fld>
            <a:endParaRPr lang="en-US"/>
          </a:p>
        </p:txBody>
      </p:sp>
    </p:spTree>
    <p:extLst>
      <p:ext uri="{BB962C8B-B14F-4D97-AF65-F5344CB8AC3E}">
        <p14:creationId xmlns:p14="http://schemas.microsoft.com/office/powerpoint/2010/main" val="1795619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iblegateway.com/passage/?search=1+peter+3%2C+gal+5&amp;version=NIV#fen-NIV-29177b" TargetMode="External"/><Relationship Id="rId2" Type="http://schemas.openxmlformats.org/officeDocument/2006/relationships/hyperlink" Target="https://www.biblegateway.com/passage/?search=1+peter+3%2C+gal+5&amp;version=NIV#fen-NIV-29176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70D01-BC21-F445-B3B7-A0B00E589F0D}"/>
              </a:ext>
            </a:extLst>
          </p:cNvPr>
          <p:cNvSpPr>
            <a:spLocks noGrp="1"/>
          </p:cNvSpPr>
          <p:nvPr>
            <p:ph type="ctrTitle"/>
          </p:nvPr>
        </p:nvSpPr>
        <p:spPr/>
        <p:txBody>
          <a:bodyPr/>
          <a:lstStyle/>
          <a:p>
            <a:r>
              <a:rPr lang="en-US" dirty="0"/>
              <a:t>GOOD INTENTIONS </a:t>
            </a:r>
            <a:br>
              <a:rPr lang="en-US" dirty="0"/>
            </a:br>
            <a:r>
              <a:rPr lang="en-US" dirty="0"/>
              <a:t>BAD IDEAS</a:t>
            </a:r>
          </a:p>
        </p:txBody>
      </p:sp>
      <p:sp>
        <p:nvSpPr>
          <p:cNvPr id="3" name="Subtitle 2">
            <a:extLst>
              <a:ext uri="{FF2B5EF4-FFF2-40B4-BE49-F238E27FC236}">
                <a16:creationId xmlns:a16="http://schemas.microsoft.com/office/drawing/2014/main" id="{275E1B77-5931-CE40-A32F-B5C07107EE09}"/>
              </a:ext>
            </a:extLst>
          </p:cNvPr>
          <p:cNvSpPr>
            <a:spLocks noGrp="1"/>
          </p:cNvSpPr>
          <p:nvPr>
            <p:ph type="subTitle" idx="1"/>
          </p:nvPr>
        </p:nvSpPr>
        <p:spPr/>
        <p:txBody>
          <a:bodyPr/>
          <a:lstStyle/>
          <a:p>
            <a:r>
              <a:rPr lang="en-CA" b="1" dirty="0"/>
              <a:t>LIFE IS A BATTLE BETWEEN GOOD PEOPLE AND EVIL PEOPLE!?</a:t>
            </a:r>
            <a:endParaRPr lang="en-US" sz="3200" dirty="0"/>
          </a:p>
          <a:p>
            <a:r>
              <a:rPr lang="en-US" dirty="0"/>
              <a:t>20221030</a:t>
            </a:r>
          </a:p>
        </p:txBody>
      </p:sp>
    </p:spTree>
    <p:extLst>
      <p:ext uri="{BB962C8B-B14F-4D97-AF65-F5344CB8AC3E}">
        <p14:creationId xmlns:p14="http://schemas.microsoft.com/office/powerpoint/2010/main" val="731643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4F1059-426D-4F4E-8C3E-E3C0CB5B9F7B}"/>
              </a:ext>
            </a:extLst>
          </p:cNvPr>
          <p:cNvSpPr>
            <a:spLocks noGrp="1"/>
          </p:cNvSpPr>
          <p:nvPr>
            <p:ph idx="1"/>
          </p:nvPr>
        </p:nvSpPr>
        <p:spPr>
          <a:xfrm>
            <a:off x="838200" y="581891"/>
            <a:ext cx="10515600" cy="5595072"/>
          </a:xfrm>
        </p:spPr>
        <p:txBody>
          <a:bodyPr>
            <a:normAutofit/>
          </a:bodyPr>
          <a:lstStyle/>
          <a:p>
            <a:pPr marL="0" indent="0" algn="ctr">
              <a:buNone/>
            </a:pPr>
            <a:r>
              <a:rPr lang="en-CA" u="sng" dirty="0"/>
              <a:t>5 WAYS TO LOVE THOSE YOU DISAGREE WITH</a:t>
            </a:r>
            <a:endParaRPr lang="en-CA" dirty="0"/>
          </a:p>
          <a:p>
            <a:pPr marL="0" indent="0" algn="ctr">
              <a:buNone/>
            </a:pPr>
            <a:endParaRPr lang="en-CA" dirty="0"/>
          </a:p>
          <a:p>
            <a:pPr marL="0" lvl="0" indent="0" algn="ctr">
              <a:buNone/>
            </a:pPr>
            <a:r>
              <a:rPr lang="en-CA" dirty="0"/>
              <a:t>4. </a:t>
            </a:r>
            <a:r>
              <a:rPr lang="en-CA" u="sng" dirty="0"/>
              <a:t>PRAY</a:t>
            </a:r>
            <a:r>
              <a:rPr lang="en-CA" dirty="0"/>
              <a:t> for their well-being </a:t>
            </a:r>
          </a:p>
          <a:p>
            <a:pPr marL="0" indent="0" algn="ctr">
              <a:buNone/>
            </a:pPr>
            <a:endParaRPr lang="en-CA" dirty="0"/>
          </a:p>
          <a:p>
            <a:pPr marL="0" indent="0" algn="ctr">
              <a:buNone/>
            </a:pPr>
            <a:r>
              <a:rPr lang="en-CA" dirty="0"/>
              <a:t>READ:   Matthew 5:44-48</a:t>
            </a:r>
          </a:p>
          <a:p>
            <a:pPr marL="0" indent="0" algn="ctr">
              <a:buNone/>
            </a:pPr>
            <a:endParaRPr lang="en-US" dirty="0"/>
          </a:p>
          <a:p>
            <a:pPr algn="ctr">
              <a:buFontTx/>
              <a:buChar char="-"/>
            </a:pPr>
            <a:r>
              <a:rPr lang="en-CA" b="1" dirty="0"/>
              <a:t>Why is it important to pray for </a:t>
            </a:r>
          </a:p>
          <a:p>
            <a:pPr marL="0" indent="0" algn="ctr">
              <a:buNone/>
            </a:pPr>
            <a:r>
              <a:rPr lang="en-CA" b="1" dirty="0"/>
              <a:t>the well-being of those we disagree with?</a:t>
            </a:r>
            <a:endParaRPr lang="en-CA" dirty="0"/>
          </a:p>
          <a:p>
            <a:pPr marL="0" indent="0">
              <a:buNone/>
            </a:pPr>
            <a:endParaRPr lang="en-US" dirty="0"/>
          </a:p>
        </p:txBody>
      </p:sp>
    </p:spTree>
    <p:extLst>
      <p:ext uri="{BB962C8B-B14F-4D97-AF65-F5344CB8AC3E}">
        <p14:creationId xmlns:p14="http://schemas.microsoft.com/office/powerpoint/2010/main" val="2746550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DA48B4-98CD-634D-B14D-BD9A36373DC2}"/>
              </a:ext>
            </a:extLst>
          </p:cNvPr>
          <p:cNvSpPr>
            <a:spLocks noGrp="1"/>
          </p:cNvSpPr>
          <p:nvPr>
            <p:ph idx="1"/>
          </p:nvPr>
        </p:nvSpPr>
        <p:spPr>
          <a:xfrm>
            <a:off x="623454" y="440267"/>
            <a:ext cx="11145982" cy="5875866"/>
          </a:xfrm>
        </p:spPr>
        <p:txBody>
          <a:bodyPr>
            <a:normAutofit/>
          </a:bodyPr>
          <a:lstStyle/>
          <a:p>
            <a:pPr marL="0" indent="0" algn="ctr">
              <a:buNone/>
            </a:pPr>
            <a:r>
              <a:rPr lang="en-CA" u="sng" dirty="0"/>
              <a:t>5 WAYS TO LOVE THOSE YOU DISAGREE WITH</a:t>
            </a:r>
            <a:endParaRPr lang="en-CA" dirty="0"/>
          </a:p>
          <a:p>
            <a:pPr marL="0" indent="0" algn="ctr">
              <a:buNone/>
            </a:pPr>
            <a:endParaRPr lang="en-CA" dirty="0"/>
          </a:p>
          <a:p>
            <a:pPr marL="0" lvl="0" indent="0" algn="ctr">
              <a:buNone/>
            </a:pPr>
            <a:r>
              <a:rPr lang="en-CA" dirty="0"/>
              <a:t>5. </a:t>
            </a:r>
            <a:r>
              <a:rPr lang="en-CA" u="sng" dirty="0"/>
              <a:t>REJOICE</a:t>
            </a:r>
            <a:r>
              <a:rPr lang="en-CA" dirty="0"/>
              <a:t> in the truth. </a:t>
            </a:r>
          </a:p>
          <a:p>
            <a:pPr marL="0" indent="0" algn="ctr">
              <a:buNone/>
            </a:pPr>
            <a:endParaRPr lang="en-CA" dirty="0"/>
          </a:p>
          <a:p>
            <a:pPr marL="0" indent="0" algn="ctr">
              <a:buNone/>
            </a:pPr>
            <a:r>
              <a:rPr lang="en-CA" dirty="0"/>
              <a:t>“Then you will know the truth, and the truth will set you free.”   John 8:32</a:t>
            </a:r>
          </a:p>
          <a:p>
            <a:pPr marL="0" indent="0" algn="ctr">
              <a:buNone/>
            </a:pPr>
            <a:r>
              <a:rPr lang="en-CA" dirty="0"/>
              <a:t> </a:t>
            </a:r>
          </a:p>
          <a:p>
            <a:pPr lvl="0" algn="ctr">
              <a:buFontTx/>
              <a:buChar char="-"/>
            </a:pPr>
            <a:r>
              <a:rPr lang="en-CA" b="1" dirty="0"/>
              <a:t>How might we “rejoice in the truth” </a:t>
            </a:r>
          </a:p>
          <a:p>
            <a:pPr marL="0" lvl="0" indent="0" algn="ctr">
              <a:buNone/>
            </a:pPr>
            <a:r>
              <a:rPr lang="en-CA" b="1" dirty="0"/>
              <a:t>when we disagree with someone?</a:t>
            </a: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3550161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42EDDC9-67B7-A043-B24B-C5F527A3ADCA}"/>
              </a:ext>
            </a:extLst>
          </p:cNvPr>
          <p:cNvSpPr txBox="1"/>
          <p:nvPr/>
        </p:nvSpPr>
        <p:spPr>
          <a:xfrm>
            <a:off x="1375200" y="2216728"/>
            <a:ext cx="9528762" cy="2092881"/>
          </a:xfrm>
          <a:prstGeom prst="rect">
            <a:avLst/>
          </a:prstGeom>
          <a:noFill/>
        </p:spPr>
        <p:txBody>
          <a:bodyPr wrap="none" rtlCol="0">
            <a:spAutoFit/>
          </a:bodyPr>
          <a:lstStyle/>
          <a:p>
            <a:pPr algn="ctr"/>
            <a:r>
              <a:rPr lang="en-CA" sz="2800" dirty="0"/>
              <a:t>Look back at the 5 steps to loving someone you disagree with.</a:t>
            </a:r>
            <a:r>
              <a:rPr lang="en-CA" sz="2800" b="1" dirty="0"/>
              <a:t>    </a:t>
            </a:r>
          </a:p>
          <a:p>
            <a:pPr algn="ctr"/>
            <a:endParaRPr lang="en-CA" sz="2800" b="1" dirty="0"/>
          </a:p>
          <a:p>
            <a:pPr algn="ctr"/>
            <a:r>
              <a:rPr lang="en-CA" sz="2800" b="1" dirty="0"/>
              <a:t>Which one do you most sense God might be prompting you</a:t>
            </a:r>
          </a:p>
          <a:p>
            <a:pPr algn="ctr"/>
            <a:r>
              <a:rPr lang="en-CA" sz="2800" b="1" dirty="0"/>
              <a:t> to look into more or put into practice?</a:t>
            </a:r>
            <a:endParaRPr lang="en-CA" sz="2800" dirty="0"/>
          </a:p>
          <a:p>
            <a:endParaRPr lang="en-US" dirty="0"/>
          </a:p>
        </p:txBody>
      </p:sp>
    </p:spTree>
    <p:extLst>
      <p:ext uri="{BB962C8B-B14F-4D97-AF65-F5344CB8AC3E}">
        <p14:creationId xmlns:p14="http://schemas.microsoft.com/office/powerpoint/2010/main" val="695142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78A57F-6CFD-5E4A-90B4-8DB454858762}"/>
              </a:ext>
            </a:extLst>
          </p:cNvPr>
          <p:cNvSpPr>
            <a:spLocks noGrp="1"/>
          </p:cNvSpPr>
          <p:nvPr>
            <p:ph idx="1"/>
          </p:nvPr>
        </p:nvSpPr>
        <p:spPr>
          <a:xfrm>
            <a:off x="838200" y="277090"/>
            <a:ext cx="10515600" cy="6428510"/>
          </a:xfrm>
        </p:spPr>
        <p:txBody>
          <a:bodyPr>
            <a:normAutofit fontScale="85000" lnSpcReduction="20000"/>
          </a:bodyPr>
          <a:lstStyle/>
          <a:p>
            <a:pPr marL="0" indent="0" algn="ctr">
              <a:buNone/>
            </a:pPr>
            <a:r>
              <a:rPr lang="en-CA" b="1" u="sng" dirty="0"/>
              <a:t>PRAYER</a:t>
            </a:r>
          </a:p>
          <a:p>
            <a:pPr marL="0" indent="0" algn="ctr">
              <a:buNone/>
            </a:pPr>
            <a:endParaRPr lang="en-CA" b="1" u="sng" dirty="0"/>
          </a:p>
          <a:p>
            <a:pPr marL="0" indent="0" algn="ctr">
              <a:buNone/>
            </a:pPr>
            <a:r>
              <a:rPr lang="en-CA" i="1" dirty="0"/>
              <a:t>Lord, thank You for being a God who loves us all the time.  </a:t>
            </a:r>
          </a:p>
          <a:p>
            <a:pPr marL="0" indent="0" algn="ctr">
              <a:buNone/>
            </a:pPr>
            <a:r>
              <a:rPr lang="en-CA" i="1" dirty="0"/>
              <a:t>Help us to see others as you see them, </a:t>
            </a:r>
          </a:p>
          <a:p>
            <a:pPr marL="0" indent="0" algn="ctr">
              <a:buNone/>
            </a:pPr>
            <a:r>
              <a:rPr lang="en-CA" i="1" dirty="0"/>
              <a:t>people who are deeply loved and valued by You.    </a:t>
            </a:r>
          </a:p>
          <a:p>
            <a:pPr marL="0" indent="0" algn="ctr">
              <a:buNone/>
            </a:pPr>
            <a:r>
              <a:rPr lang="en-CA" i="1" dirty="0"/>
              <a:t>Give us wisdom to have your perspective </a:t>
            </a:r>
          </a:p>
          <a:p>
            <a:pPr marL="0" indent="0" algn="ctr">
              <a:buNone/>
            </a:pPr>
            <a:r>
              <a:rPr lang="en-CA" i="1" dirty="0"/>
              <a:t>when we find ourselves disagreeing with others.   </a:t>
            </a:r>
          </a:p>
          <a:p>
            <a:pPr marL="0" indent="0" algn="ctr">
              <a:buNone/>
            </a:pPr>
            <a:r>
              <a:rPr lang="en-CA" i="1" dirty="0"/>
              <a:t>Help us to be quick to listen, slow to speak and slow to become angry.   </a:t>
            </a:r>
          </a:p>
          <a:p>
            <a:pPr marL="0" indent="0" algn="ctr">
              <a:buNone/>
            </a:pPr>
            <a:r>
              <a:rPr lang="en-CA" i="1" dirty="0"/>
              <a:t>Rather than responding in anger, help us to respond in love.    </a:t>
            </a:r>
          </a:p>
          <a:p>
            <a:pPr marL="0" indent="0" algn="ctr">
              <a:buNone/>
            </a:pPr>
            <a:r>
              <a:rPr lang="en-CA" i="1" dirty="0"/>
              <a:t>Rather than seeking to win an argument, </a:t>
            </a:r>
          </a:p>
          <a:p>
            <a:pPr marL="0" indent="0" algn="ctr">
              <a:buNone/>
            </a:pPr>
            <a:r>
              <a:rPr lang="en-CA" i="1" dirty="0"/>
              <a:t>help us to seek to win others to You.     </a:t>
            </a:r>
          </a:p>
          <a:p>
            <a:pPr marL="0" indent="0" algn="ctr">
              <a:buNone/>
            </a:pPr>
            <a:r>
              <a:rPr lang="en-CA" i="1" dirty="0"/>
              <a:t>Thank you for your patience with us.     </a:t>
            </a:r>
          </a:p>
          <a:p>
            <a:pPr marL="0" indent="0" algn="ctr">
              <a:buNone/>
            </a:pPr>
            <a:r>
              <a:rPr lang="en-CA" i="1" dirty="0"/>
              <a:t>Thank You for your forgiveness and love.   </a:t>
            </a:r>
          </a:p>
          <a:p>
            <a:pPr marL="0" indent="0" algn="ctr">
              <a:buNone/>
            </a:pPr>
            <a:r>
              <a:rPr lang="en-CA" i="1" dirty="0"/>
              <a:t>Lord, help us to show that same patience, forgiveness and love to others, </a:t>
            </a:r>
          </a:p>
          <a:p>
            <a:pPr marL="0" indent="0" algn="ctr">
              <a:buNone/>
            </a:pPr>
            <a:r>
              <a:rPr lang="en-CA" i="1" dirty="0"/>
              <a:t>especially to those we disagree with.   </a:t>
            </a:r>
          </a:p>
          <a:p>
            <a:pPr marL="0" indent="0" algn="ctr">
              <a:buNone/>
            </a:pPr>
            <a:r>
              <a:rPr lang="en-CA" i="1" dirty="0"/>
              <a:t>We ask these things in the Name of your Son, Jesus.   Amen. </a:t>
            </a:r>
            <a:endParaRPr lang="en-CA" dirty="0"/>
          </a:p>
          <a:p>
            <a:pPr marL="0" indent="0" algn="ctr">
              <a:buNone/>
            </a:pPr>
            <a:endParaRPr lang="en-CA" dirty="0"/>
          </a:p>
          <a:p>
            <a:pPr marL="0" indent="0" algn="ctr">
              <a:buNone/>
            </a:pPr>
            <a:endParaRPr lang="en-US" dirty="0"/>
          </a:p>
        </p:txBody>
      </p:sp>
    </p:spTree>
    <p:extLst>
      <p:ext uri="{BB962C8B-B14F-4D97-AF65-F5344CB8AC3E}">
        <p14:creationId xmlns:p14="http://schemas.microsoft.com/office/powerpoint/2010/main" val="336041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543BA-C68C-C441-9C42-F8AE7B9BE422}"/>
              </a:ext>
            </a:extLst>
          </p:cNvPr>
          <p:cNvSpPr>
            <a:spLocks noGrp="1"/>
          </p:cNvSpPr>
          <p:nvPr>
            <p:ph idx="1"/>
          </p:nvPr>
        </p:nvSpPr>
        <p:spPr/>
        <p:txBody>
          <a:bodyPr/>
          <a:lstStyle/>
          <a:p>
            <a:pPr marL="0" indent="0" algn="ctr">
              <a:buNone/>
            </a:pPr>
            <a:r>
              <a:rPr lang="en-US" sz="3600" dirty="0"/>
              <a:t>OVERVIEW</a:t>
            </a:r>
          </a:p>
          <a:p>
            <a:pPr marL="0" indent="0" algn="ctr">
              <a:buNone/>
            </a:pPr>
            <a:endParaRPr lang="en-US" dirty="0"/>
          </a:p>
          <a:p>
            <a:pPr marL="0" indent="0" algn="ctr">
              <a:buNone/>
            </a:pPr>
            <a:r>
              <a:rPr lang="en-CA" dirty="0"/>
              <a:t>Making broad generalizations that people are either good or evil is a mistake.  We're all a mixed bag.  If we go around labeling ideas and groups that differ from ours we will miss out on many opportunities to learn.    The challenge for this week is that you would seek to understand a group or idea that you disagree with. </a:t>
            </a:r>
            <a:endParaRPr lang="en-US" dirty="0"/>
          </a:p>
        </p:txBody>
      </p:sp>
    </p:spTree>
    <p:extLst>
      <p:ext uri="{BB962C8B-B14F-4D97-AF65-F5344CB8AC3E}">
        <p14:creationId xmlns:p14="http://schemas.microsoft.com/office/powerpoint/2010/main" val="3134010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C2217-0341-C543-BCC6-ECA49EDCFAC4}"/>
              </a:ext>
            </a:extLst>
          </p:cNvPr>
          <p:cNvSpPr>
            <a:spLocks noGrp="1"/>
          </p:cNvSpPr>
          <p:nvPr>
            <p:ph idx="1"/>
          </p:nvPr>
        </p:nvSpPr>
        <p:spPr>
          <a:xfrm>
            <a:off x="374073" y="277091"/>
            <a:ext cx="11312237" cy="6234545"/>
          </a:xfrm>
        </p:spPr>
        <p:txBody>
          <a:bodyPr>
            <a:normAutofit/>
          </a:bodyPr>
          <a:lstStyle/>
          <a:p>
            <a:pPr marL="0" indent="0" algn="ctr">
              <a:buNone/>
            </a:pPr>
            <a:endParaRPr lang="en-CA" u="sng" dirty="0"/>
          </a:p>
          <a:p>
            <a:pPr marL="0" indent="0" algn="ctr">
              <a:buNone/>
            </a:pPr>
            <a:r>
              <a:rPr lang="en-CA" u="sng" dirty="0"/>
              <a:t>They Get Me</a:t>
            </a:r>
            <a:endParaRPr lang="en-CA" dirty="0"/>
          </a:p>
          <a:p>
            <a:pPr marL="0" indent="0" algn="ctr">
              <a:buNone/>
            </a:pPr>
            <a:endParaRPr lang="en-CA" dirty="0"/>
          </a:p>
          <a:p>
            <a:pPr marL="0" indent="0" algn="ctr">
              <a:buNone/>
            </a:pPr>
            <a:r>
              <a:rPr lang="en-CA" dirty="0"/>
              <a:t>Think about the people in your life who “get you”, </a:t>
            </a:r>
          </a:p>
          <a:p>
            <a:pPr marL="0" indent="0" algn="ctr">
              <a:buNone/>
            </a:pPr>
            <a:r>
              <a:rPr lang="en-CA" dirty="0"/>
              <a:t>the people who know you and appreciate you for who you are.     </a:t>
            </a:r>
          </a:p>
          <a:p>
            <a:pPr marL="0" indent="0" algn="ctr">
              <a:buNone/>
            </a:pPr>
            <a:r>
              <a:rPr lang="en-CA" dirty="0"/>
              <a:t>What do they say or how to they interact with you </a:t>
            </a:r>
          </a:p>
          <a:p>
            <a:pPr marL="0" indent="0" algn="ctr">
              <a:buNone/>
            </a:pPr>
            <a:r>
              <a:rPr lang="en-CA" dirty="0"/>
              <a:t>that shows you they “get” you.   </a:t>
            </a:r>
          </a:p>
          <a:p>
            <a:pPr marL="0" indent="0" algn="ctr">
              <a:buNone/>
            </a:pPr>
            <a:r>
              <a:rPr lang="en-CA" dirty="0"/>
              <a:t>Can you think of a specific time when you really felt this?   </a:t>
            </a:r>
          </a:p>
          <a:p>
            <a:pPr marL="0" indent="0" algn="ctr">
              <a:buNone/>
            </a:pPr>
            <a:endParaRPr lang="en-CA" dirty="0"/>
          </a:p>
          <a:p>
            <a:pPr marL="0" indent="0" algn="ctr">
              <a:buNone/>
            </a:pPr>
            <a:r>
              <a:rPr lang="en-CA" dirty="0"/>
              <a:t> </a:t>
            </a:r>
            <a:r>
              <a:rPr lang="en-CA" b="1" dirty="0"/>
              <a:t>Share your story with the group!</a:t>
            </a:r>
            <a:endParaRPr lang="en-CA" dirty="0"/>
          </a:p>
          <a:p>
            <a:pPr marL="0" indent="0">
              <a:buNone/>
            </a:pPr>
            <a:endParaRPr lang="en-US" dirty="0"/>
          </a:p>
        </p:txBody>
      </p:sp>
    </p:spTree>
    <p:extLst>
      <p:ext uri="{BB962C8B-B14F-4D97-AF65-F5344CB8AC3E}">
        <p14:creationId xmlns:p14="http://schemas.microsoft.com/office/powerpoint/2010/main" val="1349270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EA718-EEBF-814E-A38A-D5CCF24FAB99}"/>
              </a:ext>
            </a:extLst>
          </p:cNvPr>
          <p:cNvSpPr>
            <a:spLocks noGrp="1"/>
          </p:cNvSpPr>
          <p:nvPr>
            <p:ph idx="1"/>
          </p:nvPr>
        </p:nvSpPr>
        <p:spPr>
          <a:xfrm>
            <a:off x="962891" y="675697"/>
            <a:ext cx="10515600" cy="4672157"/>
          </a:xfrm>
        </p:spPr>
        <p:txBody>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On Sunday Pete addressed the cultural myth, </a:t>
            </a:r>
          </a:p>
          <a:p>
            <a:pPr marL="0" indent="0" algn="ctr">
              <a:buNone/>
            </a:pPr>
            <a:r>
              <a:rPr lang="en-CA" dirty="0"/>
              <a:t>“Life is a battle between good people and evil people.”           </a:t>
            </a:r>
          </a:p>
          <a:p>
            <a:pPr marL="0" indent="0" algn="ctr">
              <a:buNone/>
            </a:pPr>
            <a:endParaRPr lang="en-CA" dirty="0"/>
          </a:p>
          <a:p>
            <a:pPr marL="0" indent="0" algn="ctr">
              <a:buNone/>
            </a:pPr>
            <a:r>
              <a:rPr lang="en-CA" dirty="0"/>
              <a:t>-  </a:t>
            </a:r>
            <a:r>
              <a:rPr lang="en-CA" b="1" dirty="0"/>
              <a:t>How were you challenged or inspired by what Pete shared?</a:t>
            </a:r>
            <a:r>
              <a:rPr lang="en-CA" dirty="0"/>
              <a:t> </a:t>
            </a:r>
            <a:endParaRPr lang="en-US" dirty="0"/>
          </a:p>
        </p:txBody>
      </p:sp>
    </p:spTree>
    <p:extLst>
      <p:ext uri="{BB962C8B-B14F-4D97-AF65-F5344CB8AC3E}">
        <p14:creationId xmlns:p14="http://schemas.microsoft.com/office/powerpoint/2010/main" val="4037351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7DCFCE-D8D6-BB43-9298-0D0D32F9B639}"/>
              </a:ext>
            </a:extLst>
          </p:cNvPr>
          <p:cNvSpPr>
            <a:spLocks noGrp="1"/>
          </p:cNvSpPr>
          <p:nvPr>
            <p:ph idx="1"/>
          </p:nvPr>
        </p:nvSpPr>
        <p:spPr>
          <a:xfrm>
            <a:off x="838200" y="346364"/>
            <a:ext cx="10515600" cy="6040581"/>
          </a:xfrm>
        </p:spPr>
        <p:txBody>
          <a:bodyPr>
            <a:normAutofit/>
          </a:bodyPr>
          <a:lstStyle/>
          <a:p>
            <a:pPr marL="0" indent="0" algn="ctr">
              <a:buNone/>
            </a:pPr>
            <a:r>
              <a:rPr lang="en-CA" dirty="0"/>
              <a:t>Read </a:t>
            </a:r>
            <a:r>
              <a:rPr lang="en-CA" b="1" dirty="0"/>
              <a:t>Galatians 5:13-15</a:t>
            </a:r>
            <a:endParaRPr lang="en-CA" dirty="0"/>
          </a:p>
          <a:p>
            <a:pPr marL="0" indent="0" algn="ctr">
              <a:buNone/>
            </a:pPr>
            <a:r>
              <a:rPr lang="en-CA" dirty="0"/>
              <a:t> </a:t>
            </a:r>
          </a:p>
          <a:p>
            <a:pPr marL="0" indent="0" algn="ctr">
              <a:buNone/>
            </a:pPr>
            <a:r>
              <a:rPr lang="en-CA" b="1" baseline="30000" dirty="0"/>
              <a:t>13 </a:t>
            </a:r>
            <a:r>
              <a:rPr lang="en-CA" dirty="0"/>
              <a:t>You, my brothers and sisters, were called to be free. But do not use your freedom to indulge the flesh</a:t>
            </a:r>
            <a:r>
              <a:rPr lang="en-CA" baseline="30000" dirty="0"/>
              <a:t>[</a:t>
            </a:r>
            <a:r>
              <a:rPr lang="en-CA" u="sng" baseline="30000" dirty="0">
                <a:hlinkClick r:id="rId2" tooltip="See footnote a"/>
              </a:rPr>
              <a:t>a</a:t>
            </a:r>
            <a:r>
              <a:rPr lang="en-CA" baseline="30000" dirty="0"/>
              <a:t>]</a:t>
            </a:r>
            <a:r>
              <a:rPr lang="en-CA" dirty="0"/>
              <a:t>; rather, serve one another humbly in love. </a:t>
            </a:r>
            <a:r>
              <a:rPr lang="en-CA" b="1" baseline="30000" dirty="0"/>
              <a:t>14 </a:t>
            </a:r>
            <a:r>
              <a:rPr lang="en-CA" dirty="0"/>
              <a:t>For the entire law is fulfilled in keeping this one command: “Love your neighbor as yourself.”</a:t>
            </a:r>
            <a:r>
              <a:rPr lang="en-CA" baseline="30000" dirty="0"/>
              <a:t>[</a:t>
            </a:r>
            <a:r>
              <a:rPr lang="en-CA" u="sng" baseline="30000" dirty="0">
                <a:hlinkClick r:id="rId3" tooltip="See footnote b"/>
              </a:rPr>
              <a:t>b</a:t>
            </a:r>
            <a:r>
              <a:rPr lang="en-CA" baseline="30000" dirty="0"/>
              <a:t>]</a:t>
            </a:r>
            <a:r>
              <a:rPr lang="en-CA" dirty="0"/>
              <a:t> </a:t>
            </a:r>
            <a:r>
              <a:rPr lang="en-CA" b="1" baseline="30000" dirty="0"/>
              <a:t>15 </a:t>
            </a:r>
            <a:r>
              <a:rPr lang="en-CA" dirty="0"/>
              <a:t>If you bite and devour each other, watch out or you will be destroyed by each other.</a:t>
            </a:r>
          </a:p>
          <a:p>
            <a:pPr marL="0" indent="0">
              <a:buNone/>
            </a:pPr>
            <a:endParaRPr lang="en-US" dirty="0"/>
          </a:p>
          <a:p>
            <a:pPr lvl="0"/>
            <a:r>
              <a:rPr lang="en-CA" b="1" dirty="0"/>
              <a:t>Why is the “Love your neighbour as yourself” command so important for us to remember when we find ourselves disagreeing with someone?</a:t>
            </a:r>
            <a:endParaRPr lang="en-CA" dirty="0"/>
          </a:p>
          <a:p>
            <a:pPr marL="0" indent="0">
              <a:buNone/>
            </a:pPr>
            <a:endParaRPr lang="en-CA" dirty="0"/>
          </a:p>
          <a:p>
            <a:pPr lvl="0"/>
            <a:r>
              <a:rPr lang="en-CA" b="1" dirty="0"/>
              <a:t>What does it mean to “bite and devour” those we disagree with</a:t>
            </a:r>
            <a:endParaRPr lang="en-CA" dirty="0"/>
          </a:p>
          <a:p>
            <a:pPr marL="0" indent="0">
              <a:buNone/>
            </a:pPr>
            <a:endParaRPr lang="en-US" dirty="0"/>
          </a:p>
        </p:txBody>
      </p:sp>
    </p:spTree>
    <p:extLst>
      <p:ext uri="{BB962C8B-B14F-4D97-AF65-F5344CB8AC3E}">
        <p14:creationId xmlns:p14="http://schemas.microsoft.com/office/powerpoint/2010/main" val="350833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97AF2A-D4BE-5C48-8E84-BA2778AD16A4}"/>
              </a:ext>
            </a:extLst>
          </p:cNvPr>
          <p:cNvSpPr>
            <a:spLocks noGrp="1"/>
          </p:cNvSpPr>
          <p:nvPr>
            <p:ph idx="1"/>
          </p:nvPr>
        </p:nvSpPr>
        <p:spPr>
          <a:xfrm>
            <a:off x="782782" y="318655"/>
            <a:ext cx="10515600" cy="6151418"/>
          </a:xfrm>
        </p:spPr>
        <p:txBody>
          <a:bodyPr>
            <a:normAutofit fontScale="85000" lnSpcReduction="20000"/>
          </a:bodyPr>
          <a:lstStyle/>
          <a:p>
            <a:pPr marL="0" indent="0" algn="ctr">
              <a:buNone/>
            </a:pPr>
            <a:r>
              <a:rPr lang="en-CA" u="sng" dirty="0"/>
              <a:t>THE FOUNDATION IS LOVE</a:t>
            </a:r>
            <a:endParaRPr lang="en-CA" dirty="0"/>
          </a:p>
          <a:p>
            <a:pPr marL="0" indent="0" algn="ctr">
              <a:buNone/>
            </a:pPr>
            <a:endParaRPr lang="en-CA" dirty="0"/>
          </a:p>
          <a:p>
            <a:pPr marL="0" indent="0" algn="ctr">
              <a:buNone/>
            </a:pPr>
            <a:r>
              <a:rPr lang="en-CA" dirty="0"/>
              <a:t>When we disagree with someone, our highest purpose </a:t>
            </a:r>
          </a:p>
          <a:p>
            <a:pPr marL="0" indent="0" algn="ctr">
              <a:buNone/>
            </a:pPr>
            <a:r>
              <a:rPr lang="en-CA" dirty="0"/>
              <a:t>is not to win an argument or sway them toward our perspective.    </a:t>
            </a:r>
          </a:p>
          <a:p>
            <a:pPr marL="0" indent="0" algn="ctr">
              <a:buNone/>
            </a:pPr>
            <a:r>
              <a:rPr lang="en-CA" dirty="0"/>
              <a:t>Our greatest goal is to love.    This is the foundation.     </a:t>
            </a:r>
          </a:p>
          <a:p>
            <a:pPr marL="0" indent="0" algn="ctr">
              <a:buNone/>
            </a:pPr>
            <a:r>
              <a:rPr lang="en-CA" dirty="0"/>
              <a:t>Let’s explore this idea together. </a:t>
            </a:r>
          </a:p>
          <a:p>
            <a:pPr marL="0" indent="0">
              <a:buNone/>
            </a:pPr>
            <a:r>
              <a:rPr lang="en-CA" dirty="0"/>
              <a:t> </a:t>
            </a:r>
          </a:p>
          <a:p>
            <a:pPr marL="0" indent="0">
              <a:buNone/>
            </a:pPr>
            <a:r>
              <a:rPr lang="en-CA" b="1" dirty="0"/>
              <a:t>Ephesians 4:2-3</a:t>
            </a:r>
            <a:endParaRPr lang="en-CA" dirty="0"/>
          </a:p>
          <a:p>
            <a:pPr marL="0" indent="0">
              <a:buNone/>
            </a:pPr>
            <a:r>
              <a:rPr lang="en-CA" b="1" baseline="30000" dirty="0"/>
              <a:t>2 </a:t>
            </a:r>
            <a:r>
              <a:rPr lang="en-CA" dirty="0"/>
              <a:t>Be completely humble and gentle; be patient, bearing with one another in love. </a:t>
            </a:r>
            <a:r>
              <a:rPr lang="en-CA" b="1" baseline="30000" dirty="0"/>
              <a:t>3 </a:t>
            </a:r>
            <a:r>
              <a:rPr lang="en-CA" dirty="0"/>
              <a:t>Make every effort to keep the unity of the Spirit through the bond of peace.</a:t>
            </a:r>
          </a:p>
          <a:p>
            <a:pPr marL="0" indent="0">
              <a:buNone/>
            </a:pPr>
            <a:r>
              <a:rPr lang="en-CA" dirty="0"/>
              <a:t> </a:t>
            </a:r>
          </a:p>
          <a:p>
            <a:pPr lvl="0"/>
            <a:r>
              <a:rPr lang="en-CA" b="1" dirty="0"/>
              <a:t>What does it mean to “bear with one another in love”</a:t>
            </a:r>
            <a:endParaRPr lang="en-CA" dirty="0"/>
          </a:p>
          <a:p>
            <a:pPr marL="0" indent="0">
              <a:buNone/>
            </a:pPr>
            <a:endParaRPr lang="en-CA" dirty="0"/>
          </a:p>
          <a:p>
            <a:pPr lvl="0"/>
            <a:r>
              <a:rPr lang="en-CA" dirty="0"/>
              <a:t>Think about other key words in these verses, “humble, gentle, patient, unity.”    </a:t>
            </a:r>
            <a:r>
              <a:rPr lang="en-CA" b="1" dirty="0"/>
              <a:t>How do these words speak to you about what it looks like to love someone we disagree with?</a:t>
            </a: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116873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37215C-8A51-864A-8647-C4F2D5C49D5A}"/>
              </a:ext>
            </a:extLst>
          </p:cNvPr>
          <p:cNvSpPr>
            <a:spLocks noGrp="1"/>
          </p:cNvSpPr>
          <p:nvPr>
            <p:ph idx="1"/>
          </p:nvPr>
        </p:nvSpPr>
        <p:spPr>
          <a:xfrm>
            <a:off x="595745" y="665019"/>
            <a:ext cx="11173691" cy="5290272"/>
          </a:xfrm>
        </p:spPr>
        <p:txBody>
          <a:bodyPr>
            <a:normAutofit fontScale="85000" lnSpcReduction="20000"/>
          </a:bodyPr>
          <a:lstStyle/>
          <a:p>
            <a:pPr marL="0" indent="0" algn="ctr">
              <a:buNone/>
            </a:pPr>
            <a:endParaRPr lang="en-CA" u="sng" dirty="0"/>
          </a:p>
          <a:p>
            <a:pPr marL="0" indent="0" algn="ctr">
              <a:buNone/>
            </a:pPr>
            <a:r>
              <a:rPr lang="en-CA" u="sng" dirty="0"/>
              <a:t>5 WAYS TO LOVE THOSE YOU DISAGREE WITH </a:t>
            </a:r>
            <a:endParaRPr lang="en-CA" dirty="0"/>
          </a:p>
          <a:p>
            <a:pPr marL="0" indent="0" algn="ctr">
              <a:buNone/>
            </a:pPr>
            <a:endParaRPr lang="en-US" dirty="0"/>
          </a:p>
          <a:p>
            <a:pPr marL="514350" indent="-514350" algn="ctr">
              <a:buAutoNum type="arabicPeriod"/>
            </a:pPr>
            <a:r>
              <a:rPr lang="en-CA" u="sng" dirty="0"/>
              <a:t>LISTEN</a:t>
            </a:r>
            <a:r>
              <a:rPr lang="en-CA" dirty="0"/>
              <a:t> to hear the person behind the words. </a:t>
            </a:r>
          </a:p>
          <a:p>
            <a:pPr marL="514350" indent="-514350" algn="ctr">
              <a:buAutoNum type="arabicPeriod"/>
            </a:pPr>
            <a:endParaRPr lang="en-CA" dirty="0"/>
          </a:p>
          <a:p>
            <a:pPr marL="0" indent="0" algn="ctr">
              <a:buNone/>
            </a:pPr>
            <a:r>
              <a:rPr lang="en-CA" dirty="0"/>
              <a:t>“My dear brothers and sisters, take note of this:   Everyone should be quick to listen, slow to speak and slow to become angry.”   James 1:19</a:t>
            </a:r>
          </a:p>
          <a:p>
            <a:pPr marL="0" indent="0" algn="ctr">
              <a:buNone/>
            </a:pPr>
            <a:r>
              <a:rPr lang="en-CA" dirty="0"/>
              <a:t> </a:t>
            </a:r>
          </a:p>
          <a:p>
            <a:pPr marL="0" lvl="0" indent="0" algn="ctr">
              <a:buNone/>
            </a:pPr>
            <a:r>
              <a:rPr lang="en-CA" b="1" dirty="0"/>
              <a:t>What does it look like to be “quick to listen”?</a:t>
            </a:r>
            <a:endParaRPr lang="en-CA" dirty="0"/>
          </a:p>
          <a:p>
            <a:pPr marL="0" indent="0" algn="ctr">
              <a:buNone/>
            </a:pPr>
            <a:r>
              <a:rPr lang="en-CA" dirty="0"/>
              <a:t> </a:t>
            </a:r>
          </a:p>
          <a:p>
            <a:pPr marL="0" lvl="0" indent="0" algn="ctr">
              <a:buNone/>
            </a:pPr>
            <a:r>
              <a:rPr lang="en-CA" b="1" dirty="0"/>
              <a:t>How is it helpful to be “slow to speak”?</a:t>
            </a:r>
            <a:endParaRPr lang="en-CA" dirty="0"/>
          </a:p>
          <a:p>
            <a:pPr marL="0" indent="0" algn="ctr">
              <a:buNone/>
            </a:pPr>
            <a:r>
              <a:rPr lang="en-CA" dirty="0"/>
              <a:t> </a:t>
            </a:r>
          </a:p>
          <a:p>
            <a:pPr marL="0" lvl="0" indent="0" algn="ctr">
              <a:buNone/>
            </a:pPr>
            <a:r>
              <a:rPr lang="en-CA" b="1" dirty="0"/>
              <a:t>When talking with someone you disagree with, </a:t>
            </a:r>
          </a:p>
          <a:p>
            <a:pPr marL="0" lvl="0" indent="0" algn="ctr">
              <a:buNone/>
            </a:pPr>
            <a:r>
              <a:rPr lang="en-CA" b="1" dirty="0"/>
              <a:t>why is it important to remember to be “slow to become angry?”</a:t>
            </a:r>
            <a:endParaRPr lang="en-CA" dirty="0"/>
          </a:p>
          <a:p>
            <a:pPr marL="0" indent="0">
              <a:buNone/>
            </a:pPr>
            <a:endParaRPr lang="en-CA" dirty="0"/>
          </a:p>
          <a:p>
            <a:pPr marL="0" indent="0">
              <a:buNone/>
            </a:pPr>
            <a:endParaRPr lang="en-US" dirty="0"/>
          </a:p>
        </p:txBody>
      </p:sp>
    </p:spTree>
    <p:extLst>
      <p:ext uri="{BB962C8B-B14F-4D97-AF65-F5344CB8AC3E}">
        <p14:creationId xmlns:p14="http://schemas.microsoft.com/office/powerpoint/2010/main" val="4118935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9E3251-3F73-CA44-837C-43D423583DDC}"/>
              </a:ext>
            </a:extLst>
          </p:cNvPr>
          <p:cNvSpPr>
            <a:spLocks noGrp="1"/>
          </p:cNvSpPr>
          <p:nvPr>
            <p:ph idx="1"/>
          </p:nvPr>
        </p:nvSpPr>
        <p:spPr>
          <a:xfrm>
            <a:off x="96983" y="1825625"/>
            <a:ext cx="11914908" cy="4351338"/>
          </a:xfrm>
        </p:spPr>
        <p:txBody>
          <a:bodyPr/>
          <a:lstStyle/>
          <a:p>
            <a:pPr marL="0" indent="0" algn="ctr">
              <a:buNone/>
            </a:pPr>
            <a:endParaRPr lang="en-CA" dirty="0"/>
          </a:p>
          <a:p>
            <a:pPr marL="0" indent="0">
              <a:buNone/>
            </a:pPr>
            <a:endParaRPr lang="en-US" dirty="0"/>
          </a:p>
        </p:txBody>
      </p:sp>
      <p:sp>
        <p:nvSpPr>
          <p:cNvPr id="2" name="TextBox 1">
            <a:extLst>
              <a:ext uri="{FF2B5EF4-FFF2-40B4-BE49-F238E27FC236}">
                <a16:creationId xmlns:a16="http://schemas.microsoft.com/office/drawing/2014/main" id="{9F805E11-1073-304F-8DF4-766E5A1A453E}"/>
              </a:ext>
            </a:extLst>
          </p:cNvPr>
          <p:cNvSpPr txBox="1"/>
          <p:nvPr/>
        </p:nvSpPr>
        <p:spPr>
          <a:xfrm>
            <a:off x="422565" y="554181"/>
            <a:ext cx="11263744" cy="5909310"/>
          </a:xfrm>
          <a:prstGeom prst="rect">
            <a:avLst/>
          </a:prstGeom>
          <a:noFill/>
        </p:spPr>
        <p:txBody>
          <a:bodyPr wrap="square" rtlCol="0">
            <a:spAutoFit/>
          </a:bodyPr>
          <a:lstStyle/>
          <a:p>
            <a:r>
              <a:rPr lang="en-CA" dirty="0"/>
              <a:t> </a:t>
            </a:r>
          </a:p>
          <a:p>
            <a:pPr algn="ctr"/>
            <a:r>
              <a:rPr lang="en-CA" sz="2400" u="sng" dirty="0"/>
              <a:t>5 WAYS TO LOVE THOSE YOU DISAGREE WITH </a:t>
            </a:r>
            <a:endParaRPr lang="en-CA" sz="2400" dirty="0"/>
          </a:p>
          <a:p>
            <a:pPr lvl="0" algn="ctr"/>
            <a:endParaRPr lang="en-CA" sz="2400" dirty="0"/>
          </a:p>
          <a:p>
            <a:pPr lvl="0" algn="ctr"/>
            <a:r>
              <a:rPr lang="en-CA" sz="2400" dirty="0"/>
              <a:t>2. Be </a:t>
            </a:r>
            <a:r>
              <a:rPr lang="en-CA" sz="2400" u="sng" dirty="0"/>
              <a:t>HUMBLE </a:t>
            </a:r>
            <a:r>
              <a:rPr lang="en-CA" sz="2400" dirty="0"/>
              <a:t>in attitude and response.</a:t>
            </a:r>
          </a:p>
          <a:p>
            <a:pPr lvl="0" algn="ctr"/>
            <a:endParaRPr lang="en-CA" sz="2400" dirty="0"/>
          </a:p>
          <a:p>
            <a:pPr algn="ctr"/>
            <a:r>
              <a:rPr lang="en-CA" sz="2400" dirty="0"/>
              <a:t>“Do nothing from selfish ambition or conceit, </a:t>
            </a:r>
          </a:p>
          <a:p>
            <a:pPr algn="ctr"/>
            <a:r>
              <a:rPr lang="en-CA" sz="2400" dirty="0"/>
              <a:t>but in humility count others more significant than yourselves.”  Philippians 2:3</a:t>
            </a:r>
          </a:p>
          <a:p>
            <a:pPr algn="ctr"/>
            <a:r>
              <a:rPr lang="en-CA" sz="2400" dirty="0"/>
              <a:t> </a:t>
            </a:r>
          </a:p>
          <a:p>
            <a:pPr algn="ctr"/>
            <a:r>
              <a:rPr lang="en-CA" sz="2400" b="1" dirty="0"/>
              <a:t> </a:t>
            </a:r>
            <a:endParaRPr lang="en-CA" sz="2400" dirty="0"/>
          </a:p>
          <a:p>
            <a:pPr lvl="0" algn="ctr"/>
            <a:r>
              <a:rPr lang="en-CA" sz="2400" b="1" dirty="0"/>
              <a:t>How can you avoid being selfish or conceited </a:t>
            </a:r>
          </a:p>
          <a:p>
            <a:pPr lvl="0" algn="ctr"/>
            <a:r>
              <a:rPr lang="en-CA" sz="2400" b="1" dirty="0"/>
              <a:t>when you are talking with someone you disagree with?</a:t>
            </a:r>
            <a:endParaRPr lang="en-CA" sz="2400" dirty="0"/>
          </a:p>
          <a:p>
            <a:pPr algn="ctr"/>
            <a:r>
              <a:rPr lang="en-CA" sz="2400" dirty="0"/>
              <a:t> </a:t>
            </a:r>
          </a:p>
          <a:p>
            <a:pPr lvl="0" algn="ctr"/>
            <a:r>
              <a:rPr lang="en-CA" sz="2400" b="1" dirty="0"/>
              <a:t>What does it mean to “consider others more significant than yourselves”?</a:t>
            </a:r>
            <a:endParaRPr lang="en-CA" sz="2400" dirty="0"/>
          </a:p>
          <a:p>
            <a:pPr algn="ctr"/>
            <a:r>
              <a:rPr lang="en-CA" dirty="0"/>
              <a:t> </a:t>
            </a:r>
          </a:p>
          <a:p>
            <a:pPr lvl="0" algn="ctr"/>
            <a:endParaRPr lang="en-CA" dirty="0"/>
          </a:p>
          <a:p>
            <a:pPr lvl="0" algn="ctr"/>
            <a:endParaRPr lang="en-CA" dirty="0"/>
          </a:p>
          <a:p>
            <a:pPr lvl="0"/>
            <a:endParaRPr lang="en-CA" dirty="0"/>
          </a:p>
        </p:txBody>
      </p:sp>
    </p:spTree>
    <p:extLst>
      <p:ext uri="{BB962C8B-B14F-4D97-AF65-F5344CB8AC3E}">
        <p14:creationId xmlns:p14="http://schemas.microsoft.com/office/powerpoint/2010/main" val="1936694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E697AC-D272-4A47-B5E8-8D162C5EC230}"/>
              </a:ext>
            </a:extLst>
          </p:cNvPr>
          <p:cNvSpPr>
            <a:spLocks noGrp="1"/>
          </p:cNvSpPr>
          <p:nvPr>
            <p:ph idx="1"/>
          </p:nvPr>
        </p:nvSpPr>
        <p:spPr>
          <a:xfrm>
            <a:off x="318655" y="554182"/>
            <a:ext cx="11035145" cy="6192982"/>
          </a:xfrm>
        </p:spPr>
        <p:txBody>
          <a:bodyPr>
            <a:normAutofit fontScale="92500" lnSpcReduction="20000"/>
          </a:bodyPr>
          <a:lstStyle/>
          <a:p>
            <a:pPr marL="0" indent="0" algn="ctr">
              <a:buNone/>
            </a:pPr>
            <a:r>
              <a:rPr lang="en-CA" u="sng" dirty="0"/>
              <a:t>5 WAYS TO LOVE THOSE YOU DISAGREE WITH </a:t>
            </a:r>
            <a:endParaRPr lang="en-CA" dirty="0"/>
          </a:p>
          <a:p>
            <a:pPr marL="0" indent="0" algn="ctr">
              <a:buNone/>
            </a:pPr>
            <a:endParaRPr lang="en-CA" dirty="0"/>
          </a:p>
          <a:p>
            <a:pPr marL="0" indent="0">
              <a:buNone/>
            </a:pPr>
            <a:r>
              <a:rPr lang="en-CA" dirty="0"/>
              <a:t> </a:t>
            </a:r>
          </a:p>
          <a:p>
            <a:pPr marL="0" lvl="0" indent="0" algn="ctr">
              <a:buNone/>
            </a:pPr>
            <a:r>
              <a:rPr lang="en-CA" dirty="0"/>
              <a:t>3. </a:t>
            </a:r>
            <a:r>
              <a:rPr lang="en-CA" u="sng" dirty="0"/>
              <a:t>LAMENT </a:t>
            </a:r>
            <a:r>
              <a:rPr lang="en-CA" dirty="0"/>
              <a:t>with the </a:t>
            </a:r>
            <a:r>
              <a:rPr lang="en-CA" dirty="0" err="1"/>
              <a:t>brokenhearted</a:t>
            </a:r>
            <a:r>
              <a:rPr lang="en-CA" dirty="0"/>
              <a:t>. </a:t>
            </a:r>
          </a:p>
          <a:p>
            <a:pPr marL="0" indent="0" algn="ctr">
              <a:buNone/>
            </a:pPr>
            <a:r>
              <a:rPr lang="en-CA" dirty="0"/>
              <a:t> </a:t>
            </a:r>
          </a:p>
          <a:p>
            <a:pPr marL="0" indent="0" algn="ctr">
              <a:buNone/>
            </a:pPr>
            <a:r>
              <a:rPr lang="en-CA" dirty="0"/>
              <a:t>There are times when we can come alongside people who are hurting and just be with them, even if cannot fully relate to their experience.    </a:t>
            </a:r>
          </a:p>
          <a:p>
            <a:pPr marL="0" indent="0" algn="ctr">
              <a:buNone/>
            </a:pPr>
            <a:endParaRPr lang="en-CA" dirty="0"/>
          </a:p>
          <a:p>
            <a:pPr marL="0" indent="0" algn="ctr">
              <a:buNone/>
            </a:pPr>
            <a:r>
              <a:rPr lang="en-CA" dirty="0"/>
              <a:t>“The LORD is close to the </a:t>
            </a:r>
            <a:r>
              <a:rPr lang="en-CA" dirty="0" err="1"/>
              <a:t>brokenhearted</a:t>
            </a:r>
            <a:r>
              <a:rPr lang="en-CA" dirty="0"/>
              <a:t> </a:t>
            </a:r>
          </a:p>
          <a:p>
            <a:pPr marL="0" indent="0" algn="ctr">
              <a:buNone/>
            </a:pPr>
            <a:r>
              <a:rPr lang="en-CA" dirty="0"/>
              <a:t>and saves those who are crushed in spirit.”  Psalm 34:18</a:t>
            </a:r>
          </a:p>
          <a:p>
            <a:pPr marL="0" indent="0" algn="ctr">
              <a:buNone/>
            </a:pPr>
            <a:r>
              <a:rPr lang="en-CA" dirty="0"/>
              <a:t> </a:t>
            </a:r>
          </a:p>
          <a:p>
            <a:pPr marL="0" lvl="0" indent="0" algn="ctr">
              <a:buNone/>
            </a:pPr>
            <a:r>
              <a:rPr lang="en-CA" dirty="0"/>
              <a:t>Have you had the experience of coming alongside someone, </a:t>
            </a:r>
          </a:p>
          <a:p>
            <a:pPr marL="0" lvl="0" indent="0" algn="ctr">
              <a:buNone/>
            </a:pPr>
            <a:r>
              <a:rPr lang="en-CA" dirty="0"/>
              <a:t>or having someone come alongside you to lament?    </a:t>
            </a:r>
          </a:p>
          <a:p>
            <a:pPr marL="0" lvl="0" indent="0" algn="ctr">
              <a:buNone/>
            </a:pPr>
            <a:r>
              <a:rPr lang="en-CA" b="1" dirty="0"/>
              <a:t>Share your story with the group.  </a:t>
            </a:r>
            <a:endParaRPr lang="en-CA" dirty="0"/>
          </a:p>
          <a:p>
            <a:pPr marL="0" indent="0" algn="ctr">
              <a:buNone/>
            </a:pPr>
            <a:r>
              <a:rPr lang="en-CA" sz="3300" dirty="0"/>
              <a:t> </a:t>
            </a:r>
          </a:p>
          <a:p>
            <a:pPr marL="0" indent="0">
              <a:buNone/>
            </a:pPr>
            <a:endParaRPr lang="en-US" dirty="0"/>
          </a:p>
        </p:txBody>
      </p:sp>
    </p:spTree>
    <p:extLst>
      <p:ext uri="{BB962C8B-B14F-4D97-AF65-F5344CB8AC3E}">
        <p14:creationId xmlns:p14="http://schemas.microsoft.com/office/powerpoint/2010/main" val="1953882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1231</TotalTime>
  <Words>977</Words>
  <Application>Microsoft Macintosh PowerPoint</Application>
  <PresentationFormat>Widescreen</PresentationFormat>
  <Paragraphs>121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GOOD INTENTIONS  BAD IDEAS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INTENTIONS  BAD IDEAS</dc:title>
  <dc:creator>Jeff Austen</dc:creator>
  <cp:lastModifiedBy>Jeff Austen</cp:lastModifiedBy>
  <cp:revision>21</cp:revision>
  <dcterms:created xsi:type="dcterms:W3CDTF">2022-10-10T12:50:19Z</dcterms:created>
  <dcterms:modified xsi:type="dcterms:W3CDTF">2022-10-25T15:54:11Z</dcterms:modified>
</cp:coreProperties>
</file>