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7" r:id="rId9"/>
    <p:sldId id="263" r:id="rId10"/>
    <p:sldId id="274" r:id="rId11"/>
    <p:sldId id="276" r:id="rId12"/>
    <p:sldId id="26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58"/>
  </p:normalViewPr>
  <p:slideViewPr>
    <p:cSldViewPr snapToGrid="0" snapToObjects="1">
      <p:cViewPr varScale="1">
        <p:scale>
          <a:sx n="92" d="100"/>
          <a:sy n="92" d="100"/>
        </p:scale>
        <p:origin x="78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B42459-F36E-E24A-983A-795BA92AEDCB}" type="datetimeFigureOut">
              <a:rPr lang="en-US" smtClean="0"/>
              <a:t>6/1/22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266127-4008-7546-ADA3-329956ADE77C}" type="slidenum">
              <a:rPr lang="en-US" smtClean="0"/>
              <a:t>‹#›</a:t>
            </a:fld>
            <a:endParaRPr lang="en-US"/>
          </a:p>
        </p:txBody>
      </p:sp>
    </p:spTree>
    <p:extLst>
      <p:ext uri="{BB962C8B-B14F-4D97-AF65-F5344CB8AC3E}">
        <p14:creationId xmlns:p14="http://schemas.microsoft.com/office/powerpoint/2010/main" val="14347950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266127-4008-7546-ADA3-329956ADE77C}" type="slidenum">
              <a:rPr lang="en-US" smtClean="0"/>
              <a:t>4</a:t>
            </a:fld>
            <a:endParaRPr lang="en-US"/>
          </a:p>
        </p:txBody>
      </p:sp>
    </p:spTree>
    <p:extLst>
      <p:ext uri="{BB962C8B-B14F-4D97-AF65-F5344CB8AC3E}">
        <p14:creationId xmlns:p14="http://schemas.microsoft.com/office/powerpoint/2010/main" val="1515991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7CE1A-04DE-2441-86B2-6B8B96849FE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855A64-0DF3-9543-B9D7-9C135D3915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0DA56D0-13CA-9A4E-A359-C69F9C9FDAEE}"/>
              </a:ext>
            </a:extLst>
          </p:cNvPr>
          <p:cNvSpPr>
            <a:spLocks noGrp="1"/>
          </p:cNvSpPr>
          <p:nvPr>
            <p:ph type="dt" sz="half" idx="10"/>
          </p:nvPr>
        </p:nvSpPr>
        <p:spPr/>
        <p:txBody>
          <a:bodyPr/>
          <a:lstStyle/>
          <a:p>
            <a:fld id="{260587C8-9E71-A34D-91E9-075CCB43821C}" type="datetimeFigureOut">
              <a:rPr lang="en-US" smtClean="0"/>
              <a:t>6/1/22</a:t>
            </a:fld>
            <a:endParaRPr lang="en-US"/>
          </a:p>
        </p:txBody>
      </p:sp>
      <p:sp>
        <p:nvSpPr>
          <p:cNvPr id="5" name="Footer Placeholder 4">
            <a:extLst>
              <a:ext uri="{FF2B5EF4-FFF2-40B4-BE49-F238E27FC236}">
                <a16:creationId xmlns:a16="http://schemas.microsoft.com/office/drawing/2014/main" id="{512669DD-2BC8-1C4D-9F8B-84A37C1E93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209CEC-90F1-154D-88DC-F3E6444DA5E4}"/>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3880148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241B8-AECD-134D-8235-7B488DF77FE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84E8BA3-7196-5643-B221-5F9C7697B3B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9F4A57-0908-2C49-B2F6-6BD604F7F0F4}"/>
              </a:ext>
            </a:extLst>
          </p:cNvPr>
          <p:cNvSpPr>
            <a:spLocks noGrp="1"/>
          </p:cNvSpPr>
          <p:nvPr>
            <p:ph type="dt" sz="half" idx="10"/>
          </p:nvPr>
        </p:nvSpPr>
        <p:spPr/>
        <p:txBody>
          <a:bodyPr/>
          <a:lstStyle/>
          <a:p>
            <a:fld id="{260587C8-9E71-A34D-91E9-075CCB43821C}" type="datetimeFigureOut">
              <a:rPr lang="en-US" smtClean="0"/>
              <a:t>6/1/22</a:t>
            </a:fld>
            <a:endParaRPr lang="en-US"/>
          </a:p>
        </p:txBody>
      </p:sp>
      <p:sp>
        <p:nvSpPr>
          <p:cNvPr id="5" name="Footer Placeholder 4">
            <a:extLst>
              <a:ext uri="{FF2B5EF4-FFF2-40B4-BE49-F238E27FC236}">
                <a16:creationId xmlns:a16="http://schemas.microsoft.com/office/drawing/2014/main" id="{BF5A9BFD-884F-A84B-897E-A7C048FB10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271EFD-6870-E54A-96CF-E96968BE96B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54435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6286431-95F9-A44A-86AB-93B262010A4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91FDF60-4513-3948-9E13-5ECC486D0D9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976C0C-1400-A74B-943B-35D2492707B6}"/>
              </a:ext>
            </a:extLst>
          </p:cNvPr>
          <p:cNvSpPr>
            <a:spLocks noGrp="1"/>
          </p:cNvSpPr>
          <p:nvPr>
            <p:ph type="dt" sz="half" idx="10"/>
          </p:nvPr>
        </p:nvSpPr>
        <p:spPr/>
        <p:txBody>
          <a:bodyPr/>
          <a:lstStyle/>
          <a:p>
            <a:fld id="{260587C8-9E71-A34D-91E9-075CCB43821C}" type="datetimeFigureOut">
              <a:rPr lang="en-US" smtClean="0"/>
              <a:t>6/1/22</a:t>
            </a:fld>
            <a:endParaRPr lang="en-US"/>
          </a:p>
        </p:txBody>
      </p:sp>
      <p:sp>
        <p:nvSpPr>
          <p:cNvPr id="5" name="Footer Placeholder 4">
            <a:extLst>
              <a:ext uri="{FF2B5EF4-FFF2-40B4-BE49-F238E27FC236}">
                <a16:creationId xmlns:a16="http://schemas.microsoft.com/office/drawing/2014/main" id="{F70D8876-BD59-D54C-9C71-9F0FB1CA06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226177-5C0C-9842-B71F-FBD9963770E3}"/>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4225996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86F98-21DA-7446-B470-11E7B1C703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212FAE5-CA0E-4445-86FE-536EDA6371B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0C8C91-1004-CE49-A90A-BB4ECD3A4741}"/>
              </a:ext>
            </a:extLst>
          </p:cNvPr>
          <p:cNvSpPr>
            <a:spLocks noGrp="1"/>
          </p:cNvSpPr>
          <p:nvPr>
            <p:ph type="dt" sz="half" idx="10"/>
          </p:nvPr>
        </p:nvSpPr>
        <p:spPr/>
        <p:txBody>
          <a:bodyPr/>
          <a:lstStyle/>
          <a:p>
            <a:fld id="{260587C8-9E71-A34D-91E9-075CCB43821C}" type="datetimeFigureOut">
              <a:rPr lang="en-US" smtClean="0"/>
              <a:t>6/1/22</a:t>
            </a:fld>
            <a:endParaRPr lang="en-US"/>
          </a:p>
        </p:txBody>
      </p:sp>
      <p:sp>
        <p:nvSpPr>
          <p:cNvPr id="5" name="Footer Placeholder 4">
            <a:extLst>
              <a:ext uri="{FF2B5EF4-FFF2-40B4-BE49-F238E27FC236}">
                <a16:creationId xmlns:a16="http://schemas.microsoft.com/office/drawing/2014/main" id="{3329D6DA-EB08-FC48-A5D7-A0E03B4EB5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F88E9E-365E-C34D-89B3-82639F64901D}"/>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92638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DB5C3-3AC6-6C40-870C-38897116216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F3DD1EC-9C08-154B-843D-78A6ADD766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07B8595-198C-6D40-981E-748DF75A2497}"/>
              </a:ext>
            </a:extLst>
          </p:cNvPr>
          <p:cNvSpPr>
            <a:spLocks noGrp="1"/>
          </p:cNvSpPr>
          <p:nvPr>
            <p:ph type="dt" sz="half" idx="10"/>
          </p:nvPr>
        </p:nvSpPr>
        <p:spPr/>
        <p:txBody>
          <a:bodyPr/>
          <a:lstStyle/>
          <a:p>
            <a:fld id="{260587C8-9E71-A34D-91E9-075CCB43821C}" type="datetimeFigureOut">
              <a:rPr lang="en-US" smtClean="0"/>
              <a:t>6/1/22</a:t>
            </a:fld>
            <a:endParaRPr lang="en-US"/>
          </a:p>
        </p:txBody>
      </p:sp>
      <p:sp>
        <p:nvSpPr>
          <p:cNvPr id="5" name="Footer Placeholder 4">
            <a:extLst>
              <a:ext uri="{FF2B5EF4-FFF2-40B4-BE49-F238E27FC236}">
                <a16:creationId xmlns:a16="http://schemas.microsoft.com/office/drawing/2014/main" id="{40C1747C-38C6-B04D-829F-45C037ACB1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0BA29F-072B-1440-A82A-9FC84C94A360}"/>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699888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7E636-9C76-4A49-946C-F38C5B3D031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CB6340B-A3B3-9F49-87A0-3B2011D6C8E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1199C5-2F71-6C44-82E4-DF1B49813F6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D547AEC-0F0D-1C4C-BFE2-4E8F41B6CCCC}"/>
              </a:ext>
            </a:extLst>
          </p:cNvPr>
          <p:cNvSpPr>
            <a:spLocks noGrp="1"/>
          </p:cNvSpPr>
          <p:nvPr>
            <p:ph type="dt" sz="half" idx="10"/>
          </p:nvPr>
        </p:nvSpPr>
        <p:spPr/>
        <p:txBody>
          <a:bodyPr/>
          <a:lstStyle/>
          <a:p>
            <a:fld id="{260587C8-9E71-A34D-91E9-075CCB43821C}" type="datetimeFigureOut">
              <a:rPr lang="en-US" smtClean="0"/>
              <a:t>6/1/22</a:t>
            </a:fld>
            <a:endParaRPr lang="en-US"/>
          </a:p>
        </p:txBody>
      </p:sp>
      <p:sp>
        <p:nvSpPr>
          <p:cNvPr id="6" name="Footer Placeholder 5">
            <a:extLst>
              <a:ext uri="{FF2B5EF4-FFF2-40B4-BE49-F238E27FC236}">
                <a16:creationId xmlns:a16="http://schemas.microsoft.com/office/drawing/2014/main" id="{431F135A-C51A-E544-B06D-A98708F70B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03D6F5-2EB8-5149-8C9B-CCF22F95AD02}"/>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39564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5BC00-3094-AD46-9B97-D133056F8E6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C88C028-2A7A-6E4C-9095-4FD335CC5E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98E717B-3AB7-FD49-B562-94B30B1A0C4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65535F-77DF-6442-AB29-934E43B586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651C8A4-C792-9F4E-BE47-90B102C30F2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3DBC17B-6D73-314D-82BA-EB6D72B98A36}"/>
              </a:ext>
            </a:extLst>
          </p:cNvPr>
          <p:cNvSpPr>
            <a:spLocks noGrp="1"/>
          </p:cNvSpPr>
          <p:nvPr>
            <p:ph type="dt" sz="half" idx="10"/>
          </p:nvPr>
        </p:nvSpPr>
        <p:spPr/>
        <p:txBody>
          <a:bodyPr/>
          <a:lstStyle/>
          <a:p>
            <a:fld id="{260587C8-9E71-A34D-91E9-075CCB43821C}" type="datetimeFigureOut">
              <a:rPr lang="en-US" smtClean="0"/>
              <a:t>6/1/22</a:t>
            </a:fld>
            <a:endParaRPr lang="en-US"/>
          </a:p>
        </p:txBody>
      </p:sp>
      <p:sp>
        <p:nvSpPr>
          <p:cNvPr id="8" name="Footer Placeholder 7">
            <a:extLst>
              <a:ext uri="{FF2B5EF4-FFF2-40B4-BE49-F238E27FC236}">
                <a16:creationId xmlns:a16="http://schemas.microsoft.com/office/drawing/2014/main" id="{FB196A03-F770-7B40-8637-DE2525B1C61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6105A61-B55D-5740-A53D-AD2A7DD8093B}"/>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3191744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67AF5-8889-034C-96C8-FC00CD9D02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13FBF7D-33F2-A649-9B3A-2177D113CFA4}"/>
              </a:ext>
            </a:extLst>
          </p:cNvPr>
          <p:cNvSpPr>
            <a:spLocks noGrp="1"/>
          </p:cNvSpPr>
          <p:nvPr>
            <p:ph type="dt" sz="half" idx="10"/>
          </p:nvPr>
        </p:nvSpPr>
        <p:spPr/>
        <p:txBody>
          <a:bodyPr/>
          <a:lstStyle/>
          <a:p>
            <a:fld id="{260587C8-9E71-A34D-91E9-075CCB43821C}" type="datetimeFigureOut">
              <a:rPr lang="en-US" smtClean="0"/>
              <a:t>6/1/22</a:t>
            </a:fld>
            <a:endParaRPr lang="en-US"/>
          </a:p>
        </p:txBody>
      </p:sp>
      <p:sp>
        <p:nvSpPr>
          <p:cNvPr id="4" name="Footer Placeholder 3">
            <a:extLst>
              <a:ext uri="{FF2B5EF4-FFF2-40B4-BE49-F238E27FC236}">
                <a16:creationId xmlns:a16="http://schemas.microsoft.com/office/drawing/2014/main" id="{A8FE54FC-F3F7-594F-9AEA-5FF387A366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D7CD3AD-367E-A648-85FB-AF57FC55193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078122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7FE686-BEBF-804F-A01F-F98AF868AAF2}"/>
              </a:ext>
            </a:extLst>
          </p:cNvPr>
          <p:cNvSpPr>
            <a:spLocks noGrp="1"/>
          </p:cNvSpPr>
          <p:nvPr>
            <p:ph type="dt" sz="half" idx="10"/>
          </p:nvPr>
        </p:nvSpPr>
        <p:spPr/>
        <p:txBody>
          <a:bodyPr/>
          <a:lstStyle/>
          <a:p>
            <a:fld id="{260587C8-9E71-A34D-91E9-075CCB43821C}" type="datetimeFigureOut">
              <a:rPr lang="en-US" smtClean="0"/>
              <a:t>6/1/22</a:t>
            </a:fld>
            <a:endParaRPr lang="en-US"/>
          </a:p>
        </p:txBody>
      </p:sp>
      <p:sp>
        <p:nvSpPr>
          <p:cNvPr id="3" name="Footer Placeholder 2">
            <a:extLst>
              <a:ext uri="{FF2B5EF4-FFF2-40B4-BE49-F238E27FC236}">
                <a16:creationId xmlns:a16="http://schemas.microsoft.com/office/drawing/2014/main" id="{9D9C7417-469B-7B40-B465-026631436CC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917A366-B386-034B-AC0C-5DBEE23F748D}"/>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531527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56096-7F28-A24F-BFC5-7CE3F10D95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8FD3C3C-DA34-6D46-BF4F-B9F5F9F4FC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E95C1AD-EA91-4D48-8FE8-4276199B90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D9460C0-E7EA-2846-89AC-BDCD670C6F25}"/>
              </a:ext>
            </a:extLst>
          </p:cNvPr>
          <p:cNvSpPr>
            <a:spLocks noGrp="1"/>
          </p:cNvSpPr>
          <p:nvPr>
            <p:ph type="dt" sz="half" idx="10"/>
          </p:nvPr>
        </p:nvSpPr>
        <p:spPr/>
        <p:txBody>
          <a:bodyPr/>
          <a:lstStyle/>
          <a:p>
            <a:fld id="{260587C8-9E71-A34D-91E9-075CCB43821C}" type="datetimeFigureOut">
              <a:rPr lang="en-US" smtClean="0"/>
              <a:t>6/1/22</a:t>
            </a:fld>
            <a:endParaRPr lang="en-US"/>
          </a:p>
        </p:txBody>
      </p:sp>
      <p:sp>
        <p:nvSpPr>
          <p:cNvPr id="6" name="Footer Placeholder 5">
            <a:extLst>
              <a:ext uri="{FF2B5EF4-FFF2-40B4-BE49-F238E27FC236}">
                <a16:creationId xmlns:a16="http://schemas.microsoft.com/office/drawing/2014/main" id="{E1D67D24-6096-CA40-8893-96DC65B256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225B8D-C92A-3347-8374-24ABAD126F55}"/>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205876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4C09C-6CD9-3F42-AF53-3BE95E0190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3AAA98A-1973-0B4C-933E-716127F345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1B75A03-059D-1942-8185-722820D519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571F762-F146-E243-99F9-F3509C667A47}"/>
              </a:ext>
            </a:extLst>
          </p:cNvPr>
          <p:cNvSpPr>
            <a:spLocks noGrp="1"/>
          </p:cNvSpPr>
          <p:nvPr>
            <p:ph type="dt" sz="half" idx="10"/>
          </p:nvPr>
        </p:nvSpPr>
        <p:spPr/>
        <p:txBody>
          <a:bodyPr/>
          <a:lstStyle/>
          <a:p>
            <a:fld id="{260587C8-9E71-A34D-91E9-075CCB43821C}" type="datetimeFigureOut">
              <a:rPr lang="en-US" smtClean="0"/>
              <a:t>6/1/22</a:t>
            </a:fld>
            <a:endParaRPr lang="en-US"/>
          </a:p>
        </p:txBody>
      </p:sp>
      <p:sp>
        <p:nvSpPr>
          <p:cNvPr id="6" name="Footer Placeholder 5">
            <a:extLst>
              <a:ext uri="{FF2B5EF4-FFF2-40B4-BE49-F238E27FC236}">
                <a16:creationId xmlns:a16="http://schemas.microsoft.com/office/drawing/2014/main" id="{EFD77D72-9C08-DB41-9754-D12F5906E5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B591DA-7B1C-C448-84B3-D3F0828C125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517501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6C8732-9152-FF47-9407-3EBC998216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81A61C-0B0F-0D4B-BCE1-94CE62FFE6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025FE9-8692-814D-A3F3-859C5B4117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0587C8-9E71-A34D-91E9-075CCB43821C}" type="datetimeFigureOut">
              <a:rPr lang="en-US" smtClean="0"/>
              <a:t>6/1/22</a:t>
            </a:fld>
            <a:endParaRPr lang="en-US"/>
          </a:p>
        </p:txBody>
      </p:sp>
      <p:sp>
        <p:nvSpPr>
          <p:cNvPr id="5" name="Footer Placeholder 4">
            <a:extLst>
              <a:ext uri="{FF2B5EF4-FFF2-40B4-BE49-F238E27FC236}">
                <a16:creationId xmlns:a16="http://schemas.microsoft.com/office/drawing/2014/main" id="{DBB93510-DFDF-E34C-B4C3-E2DBBD0707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554E765-8519-BD42-B053-86C435DEEB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16B708-52AC-D54F-AE96-A21DEC01C215}" type="slidenum">
              <a:rPr lang="en-US" smtClean="0"/>
              <a:t>‹#›</a:t>
            </a:fld>
            <a:endParaRPr lang="en-US"/>
          </a:p>
        </p:txBody>
      </p:sp>
    </p:spTree>
    <p:extLst>
      <p:ext uri="{BB962C8B-B14F-4D97-AF65-F5344CB8AC3E}">
        <p14:creationId xmlns:p14="http://schemas.microsoft.com/office/powerpoint/2010/main" val="17507710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creeksidechurch.ca/carmenbajo/"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F23A0-5846-CD47-9EC0-4D9F33971571}"/>
              </a:ext>
            </a:extLst>
          </p:cNvPr>
          <p:cNvSpPr>
            <a:spLocks noGrp="1"/>
          </p:cNvSpPr>
          <p:nvPr>
            <p:ph type="ctrTitle"/>
          </p:nvPr>
        </p:nvSpPr>
        <p:spPr>
          <a:xfrm>
            <a:off x="1524000" y="1344036"/>
            <a:ext cx="9144000" cy="2387600"/>
          </a:xfrm>
        </p:spPr>
        <p:txBody>
          <a:bodyPr>
            <a:normAutofit/>
          </a:bodyPr>
          <a:lstStyle/>
          <a:p>
            <a:r>
              <a:rPr lang="en-US" sz="7200" b="1" dirty="0"/>
              <a:t>YOU’RE RICHER THAN YOU THINK:</a:t>
            </a:r>
          </a:p>
        </p:txBody>
      </p:sp>
      <p:sp>
        <p:nvSpPr>
          <p:cNvPr id="3" name="Subtitle 2">
            <a:extLst>
              <a:ext uri="{FF2B5EF4-FFF2-40B4-BE49-F238E27FC236}">
                <a16:creationId xmlns:a16="http://schemas.microsoft.com/office/drawing/2014/main" id="{CC703CA9-C3E0-A348-82D3-E78017302864}"/>
              </a:ext>
            </a:extLst>
          </p:cNvPr>
          <p:cNvSpPr>
            <a:spLocks noGrp="1"/>
          </p:cNvSpPr>
          <p:nvPr>
            <p:ph type="subTitle" idx="1"/>
          </p:nvPr>
        </p:nvSpPr>
        <p:spPr>
          <a:xfrm>
            <a:off x="1524000" y="3837565"/>
            <a:ext cx="9144000" cy="1655762"/>
          </a:xfrm>
        </p:spPr>
        <p:txBody>
          <a:bodyPr>
            <a:normAutofit/>
          </a:bodyPr>
          <a:lstStyle/>
          <a:p>
            <a:r>
              <a:rPr lang="en-US" sz="4400" b="1" dirty="0"/>
              <a:t>Words:  Your Super Power </a:t>
            </a:r>
          </a:p>
        </p:txBody>
      </p:sp>
    </p:spTree>
    <p:extLst>
      <p:ext uri="{BB962C8B-B14F-4D97-AF65-F5344CB8AC3E}">
        <p14:creationId xmlns:p14="http://schemas.microsoft.com/office/powerpoint/2010/main" val="2721162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4D6942-6C75-6242-B068-B39A7A2129F1}"/>
              </a:ext>
            </a:extLst>
          </p:cNvPr>
          <p:cNvSpPr>
            <a:spLocks noGrp="1"/>
          </p:cNvSpPr>
          <p:nvPr>
            <p:ph idx="1"/>
          </p:nvPr>
        </p:nvSpPr>
        <p:spPr>
          <a:xfrm>
            <a:off x="879763" y="346365"/>
            <a:ext cx="10515600" cy="6289962"/>
          </a:xfrm>
        </p:spPr>
        <p:txBody>
          <a:bodyPr>
            <a:normAutofit/>
          </a:bodyPr>
          <a:lstStyle/>
          <a:p>
            <a:pPr marL="0" lvl="0" indent="0" algn="ctr">
              <a:buNone/>
            </a:pPr>
            <a:endParaRPr lang="en-CA" sz="4000" b="1" dirty="0"/>
          </a:p>
          <a:p>
            <a:pPr marL="0" lvl="0" indent="0" algn="ctr">
              <a:buNone/>
            </a:pPr>
            <a:endParaRPr lang="en-CA" sz="4000" b="1" dirty="0"/>
          </a:p>
          <a:p>
            <a:pPr marL="0" lvl="0" indent="0" algn="ctr">
              <a:buNone/>
            </a:pPr>
            <a:r>
              <a:rPr lang="en-CA" sz="4000" b="1" dirty="0"/>
              <a:t>S</a:t>
            </a:r>
            <a:r>
              <a:rPr lang="en-CA" dirty="0"/>
              <a:t>upplication:  Bringing your needs to Him. </a:t>
            </a:r>
          </a:p>
          <a:p>
            <a:pPr marL="0" indent="0" algn="ctr">
              <a:buNone/>
            </a:pPr>
            <a:r>
              <a:rPr lang="en-CA" dirty="0"/>
              <a:t> </a:t>
            </a:r>
          </a:p>
          <a:p>
            <a:pPr marL="0" indent="0" algn="ctr">
              <a:buNone/>
            </a:pPr>
            <a:r>
              <a:rPr lang="en-CA" dirty="0"/>
              <a:t>READ:   Philippians 4:6, Matthew 6:11</a:t>
            </a:r>
          </a:p>
          <a:p>
            <a:pPr marL="0" indent="0" algn="ctr">
              <a:buNone/>
            </a:pPr>
            <a:r>
              <a:rPr lang="en-CA" dirty="0"/>
              <a:t> </a:t>
            </a:r>
          </a:p>
          <a:p>
            <a:pPr lvl="0" algn="ctr"/>
            <a:r>
              <a:rPr lang="en-CA" b="1" dirty="0"/>
              <a:t>Why is bringing our needs to God so powerful?</a:t>
            </a:r>
            <a:endParaRPr lang="en-CA" dirty="0"/>
          </a:p>
          <a:p>
            <a:pPr marL="0" indent="0" algn="ctr">
              <a:buNone/>
            </a:pPr>
            <a:r>
              <a:rPr lang="en-CA" dirty="0"/>
              <a:t> </a:t>
            </a:r>
          </a:p>
          <a:p>
            <a:pPr lvl="0" algn="ctr"/>
            <a:r>
              <a:rPr lang="en-CA" b="1" dirty="0"/>
              <a:t>What helps you remember to bring your needs to God?</a:t>
            </a:r>
            <a:endParaRPr lang="en-CA" dirty="0"/>
          </a:p>
          <a:p>
            <a:pPr marL="0" indent="0" algn="ctr">
              <a:buNone/>
            </a:pPr>
            <a:endParaRPr lang="en-US" dirty="0"/>
          </a:p>
        </p:txBody>
      </p:sp>
    </p:spTree>
    <p:extLst>
      <p:ext uri="{BB962C8B-B14F-4D97-AF65-F5344CB8AC3E}">
        <p14:creationId xmlns:p14="http://schemas.microsoft.com/office/powerpoint/2010/main" val="3173773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2AF0BE7-545C-0049-AB4F-02B0ABECB44E}"/>
              </a:ext>
            </a:extLst>
          </p:cNvPr>
          <p:cNvSpPr>
            <a:spLocks noGrp="1"/>
          </p:cNvSpPr>
          <p:nvPr>
            <p:ph idx="1"/>
          </p:nvPr>
        </p:nvSpPr>
        <p:spPr>
          <a:xfrm>
            <a:off x="990600" y="1340716"/>
            <a:ext cx="10515600" cy="4351338"/>
          </a:xfrm>
        </p:spPr>
        <p:txBody>
          <a:bodyPr>
            <a:normAutofit/>
          </a:bodyPr>
          <a:lstStyle/>
          <a:p>
            <a:pPr marL="0" indent="0" algn="ctr">
              <a:buNone/>
            </a:pPr>
            <a:endParaRPr lang="en-CA" dirty="0"/>
          </a:p>
          <a:p>
            <a:pPr marL="0" indent="0" algn="ctr">
              <a:buNone/>
            </a:pPr>
            <a:r>
              <a:rPr lang="en-CA" b="1" u="sng" dirty="0"/>
              <a:t>EXPERIENCE GOD</a:t>
            </a:r>
            <a:endParaRPr lang="en-CA" dirty="0"/>
          </a:p>
          <a:p>
            <a:pPr marL="0" indent="0" algn="ctr">
              <a:buNone/>
            </a:pPr>
            <a:r>
              <a:rPr lang="en-CA" dirty="0"/>
              <a:t>  </a:t>
            </a:r>
          </a:p>
          <a:p>
            <a:pPr marL="0" indent="0" algn="ctr">
              <a:buNone/>
            </a:pPr>
            <a:r>
              <a:rPr lang="en-CA" dirty="0"/>
              <a:t>PRAY with one another using the A.C.T.S. model.     </a:t>
            </a:r>
          </a:p>
          <a:p>
            <a:pPr marL="0" indent="0" algn="ctr">
              <a:buNone/>
            </a:pPr>
            <a:endParaRPr lang="en-CA" dirty="0"/>
          </a:p>
          <a:p>
            <a:pPr marL="0" indent="0" algn="ctr">
              <a:buNone/>
            </a:pPr>
            <a:r>
              <a:rPr lang="en-CA" dirty="0"/>
              <a:t>Note how God uses your words to be powerful </a:t>
            </a:r>
          </a:p>
          <a:p>
            <a:pPr marL="0" indent="0" algn="ctr">
              <a:buNone/>
            </a:pPr>
            <a:r>
              <a:rPr lang="en-CA" dirty="0"/>
              <a:t>as you experience Him in prayer. </a:t>
            </a:r>
            <a:endParaRPr lang="en-US" dirty="0"/>
          </a:p>
        </p:txBody>
      </p:sp>
    </p:spTree>
    <p:extLst>
      <p:ext uri="{BB962C8B-B14F-4D97-AF65-F5344CB8AC3E}">
        <p14:creationId xmlns:p14="http://schemas.microsoft.com/office/powerpoint/2010/main" val="26633509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id="{20B5B3AC-72B1-274C-B1D5-A62400895D4D}"/>
              </a:ext>
            </a:extLst>
          </p:cNvPr>
          <p:cNvSpPr>
            <a:spLocks noGrp="1"/>
          </p:cNvSpPr>
          <p:nvPr>
            <p:ph idx="1"/>
          </p:nvPr>
        </p:nvSpPr>
        <p:spPr>
          <a:xfrm>
            <a:off x="838200" y="551006"/>
            <a:ext cx="10515600" cy="5877503"/>
          </a:xfrm>
        </p:spPr>
        <p:txBody>
          <a:bodyPr>
            <a:normAutofit/>
          </a:bodyPr>
          <a:lstStyle/>
          <a:p>
            <a:pPr marL="0" indent="0" algn="ctr">
              <a:buNone/>
            </a:pPr>
            <a:r>
              <a:rPr lang="en-CA" sz="3300" b="1" u="sng" dirty="0"/>
              <a:t>PRAYER</a:t>
            </a:r>
            <a:r>
              <a:rPr lang="en-CA" sz="3300" dirty="0"/>
              <a:t> </a:t>
            </a:r>
          </a:p>
          <a:p>
            <a:endParaRPr lang="en-CA" dirty="0"/>
          </a:p>
          <a:p>
            <a:pPr marL="0" indent="0">
              <a:buNone/>
            </a:pPr>
            <a:r>
              <a:rPr lang="en-CA" dirty="0"/>
              <a:t>This week, let’s pray for our Global Partner, Impact Ecuador.  </a:t>
            </a:r>
            <a:r>
              <a:rPr lang="en-CA" u="sng" dirty="0">
                <a:hlinkClick r:id="rId2"/>
              </a:rPr>
              <a:t>https://www.creeksidechurch.ca/carmenbajo/</a:t>
            </a:r>
            <a:endParaRPr lang="en-CA" dirty="0"/>
          </a:p>
          <a:p>
            <a:pPr marL="0" indent="0">
              <a:buNone/>
            </a:pPr>
            <a:r>
              <a:rPr lang="en-CA" dirty="0"/>
              <a:t> </a:t>
            </a:r>
          </a:p>
          <a:p>
            <a:pPr lvl="0"/>
            <a:r>
              <a:rPr lang="en-CA" dirty="0"/>
              <a:t>Pastors Fabian and Grace will be with us on Sunday June 12!  Pray for their time in Canada to be a time of reconnecting and building new relationships, as well as a time of rest and enjoying their family here!</a:t>
            </a:r>
          </a:p>
          <a:p>
            <a:pPr marL="0" indent="0">
              <a:buNone/>
            </a:pPr>
            <a:endParaRPr lang="en-CA" dirty="0"/>
          </a:p>
          <a:p>
            <a:pPr lvl="0"/>
            <a:r>
              <a:rPr lang="en-CA" dirty="0"/>
              <a:t>Pray for the new vision for the Ministry Centre in Carmen Bajo that is already being realized, for funding, staff and volunteers who can carry the outreach into Carmen Bajo to a new level of effectiveness!</a:t>
            </a:r>
          </a:p>
          <a:p>
            <a:pPr marL="0" indent="0">
              <a:buNone/>
            </a:pPr>
            <a:endParaRPr lang="en-CA" dirty="0"/>
          </a:p>
          <a:p>
            <a:pPr marL="0" indent="0">
              <a:buNone/>
            </a:pPr>
            <a:endParaRPr lang="en-CA" dirty="0"/>
          </a:p>
        </p:txBody>
      </p:sp>
    </p:spTree>
    <p:extLst>
      <p:ext uri="{BB962C8B-B14F-4D97-AF65-F5344CB8AC3E}">
        <p14:creationId xmlns:p14="http://schemas.microsoft.com/office/powerpoint/2010/main" val="1206735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B387E3-3B04-0640-9B83-86BBB8770032}"/>
              </a:ext>
            </a:extLst>
          </p:cNvPr>
          <p:cNvSpPr>
            <a:spLocks noGrp="1"/>
          </p:cNvSpPr>
          <p:nvPr>
            <p:ph idx="1"/>
          </p:nvPr>
        </p:nvSpPr>
        <p:spPr>
          <a:xfrm>
            <a:off x="900545" y="41565"/>
            <a:ext cx="10776378" cy="6733308"/>
          </a:xfrm>
        </p:spPr>
        <p:txBody>
          <a:bodyPr>
            <a:normAutofit/>
          </a:bodyPr>
          <a:lstStyle/>
          <a:p>
            <a:pPr marL="0" indent="0" algn="ctr">
              <a:buNone/>
            </a:pPr>
            <a:endParaRPr lang="en-CA" u="sng" dirty="0"/>
          </a:p>
          <a:p>
            <a:pPr marL="0" indent="0" algn="ctr">
              <a:buNone/>
            </a:pPr>
            <a:endParaRPr lang="en-CA" u="sng" dirty="0"/>
          </a:p>
          <a:p>
            <a:pPr marL="0" indent="0" algn="ctr">
              <a:buNone/>
            </a:pPr>
            <a:r>
              <a:rPr lang="en-CA" u="sng" dirty="0"/>
              <a:t>My Talking Story</a:t>
            </a:r>
            <a:r>
              <a:rPr lang="en-CA" dirty="0"/>
              <a:t> </a:t>
            </a:r>
          </a:p>
          <a:p>
            <a:pPr marL="0" indent="0" algn="ctr">
              <a:buNone/>
            </a:pPr>
            <a:endParaRPr lang="en-CA" dirty="0"/>
          </a:p>
          <a:p>
            <a:pPr marL="0" indent="0" algn="ctr">
              <a:buNone/>
            </a:pPr>
            <a:r>
              <a:rPr lang="en-CA" dirty="0"/>
              <a:t>Think back to your home environment growing up.   </a:t>
            </a:r>
          </a:p>
          <a:p>
            <a:pPr marL="0" indent="0" algn="ctr">
              <a:buNone/>
            </a:pPr>
            <a:r>
              <a:rPr lang="en-CA" dirty="0"/>
              <a:t>Was your home a place where everyone talked a lot?   </a:t>
            </a:r>
          </a:p>
          <a:p>
            <a:pPr marL="0" indent="0" algn="ctr">
              <a:buNone/>
            </a:pPr>
            <a:r>
              <a:rPr lang="en-CA" dirty="0"/>
              <a:t>Were there one or two in your family who did most of the talking?   </a:t>
            </a:r>
          </a:p>
          <a:p>
            <a:pPr marL="0" indent="0" algn="ctr">
              <a:buNone/>
            </a:pPr>
            <a:r>
              <a:rPr lang="en-CA" dirty="0"/>
              <a:t>Or was your home a place of few words?   </a:t>
            </a:r>
          </a:p>
          <a:p>
            <a:pPr marL="0" indent="0" algn="ctr">
              <a:buNone/>
            </a:pPr>
            <a:endParaRPr lang="en-CA" b="1" dirty="0"/>
          </a:p>
          <a:p>
            <a:pPr marL="0" indent="0" algn="ctr">
              <a:buNone/>
            </a:pPr>
            <a:r>
              <a:rPr lang="en-CA" b="1" dirty="0"/>
              <a:t>Share your talking story with the group!</a:t>
            </a:r>
            <a:endParaRPr lang="en-CA" dirty="0"/>
          </a:p>
          <a:p>
            <a:pPr marL="0" indent="0">
              <a:buNone/>
            </a:pPr>
            <a:endParaRPr lang="en-US" dirty="0"/>
          </a:p>
        </p:txBody>
      </p:sp>
    </p:spTree>
    <p:extLst>
      <p:ext uri="{BB962C8B-B14F-4D97-AF65-F5344CB8AC3E}">
        <p14:creationId xmlns:p14="http://schemas.microsoft.com/office/powerpoint/2010/main" val="1344351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8F903D-2DA6-544C-8770-A9D3BCD7AE18}"/>
              </a:ext>
            </a:extLst>
          </p:cNvPr>
          <p:cNvSpPr>
            <a:spLocks noGrp="1"/>
          </p:cNvSpPr>
          <p:nvPr>
            <p:ph idx="1"/>
          </p:nvPr>
        </p:nvSpPr>
        <p:spPr>
          <a:xfrm>
            <a:off x="720436" y="457201"/>
            <a:ext cx="11023079" cy="5680362"/>
          </a:xfrm>
        </p:spPr>
        <p:txBody>
          <a:bodyPr>
            <a:normAutofit/>
          </a:bodyPr>
          <a:lstStyle/>
          <a:p>
            <a:pPr marL="0" lvl="0" indent="0" algn="ctr">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lgn="ctr">
              <a:buNone/>
            </a:pPr>
            <a:r>
              <a:rPr lang="en-CA" dirty="0"/>
              <a:t>In his teaching on Sunday, Ken talked about how </a:t>
            </a:r>
          </a:p>
          <a:p>
            <a:pPr marL="0" indent="0" algn="ctr">
              <a:buNone/>
            </a:pPr>
            <a:r>
              <a:rPr lang="en-CA" dirty="0"/>
              <a:t>we can leverage our words in beautiful and strengthening ways.    </a:t>
            </a:r>
          </a:p>
          <a:p>
            <a:pPr marL="0" indent="0" algn="ctr">
              <a:buNone/>
            </a:pPr>
            <a:endParaRPr lang="en-CA" b="1" dirty="0"/>
          </a:p>
          <a:p>
            <a:pPr marL="0" indent="0" algn="ctr">
              <a:buNone/>
            </a:pPr>
            <a:r>
              <a:rPr lang="en-CA" b="1" dirty="0"/>
              <a:t>What was a highlight for you from Ken’s teaching? </a:t>
            </a:r>
            <a:endParaRPr lang="en-CA" dirty="0"/>
          </a:p>
          <a:p>
            <a:pPr marL="0" indent="0" algn="ctr">
              <a:buNone/>
            </a:pPr>
            <a:r>
              <a:rPr lang="en-CA" dirty="0"/>
              <a:t>   </a:t>
            </a:r>
          </a:p>
          <a:p>
            <a:pPr marL="0" indent="0">
              <a:buNone/>
            </a:pPr>
            <a:endParaRPr lang="en-CA" dirty="0"/>
          </a:p>
          <a:p>
            <a:pPr marL="0" indent="0">
              <a:buNone/>
            </a:pPr>
            <a:endParaRPr lang="en-CA" dirty="0"/>
          </a:p>
        </p:txBody>
      </p:sp>
    </p:spTree>
    <p:extLst>
      <p:ext uri="{BB962C8B-B14F-4D97-AF65-F5344CB8AC3E}">
        <p14:creationId xmlns:p14="http://schemas.microsoft.com/office/powerpoint/2010/main" val="2848395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74EE33-CC04-DD46-9CA5-1072FD445530}"/>
              </a:ext>
            </a:extLst>
          </p:cNvPr>
          <p:cNvSpPr>
            <a:spLocks noGrp="1"/>
          </p:cNvSpPr>
          <p:nvPr>
            <p:ph idx="1"/>
          </p:nvPr>
        </p:nvSpPr>
        <p:spPr>
          <a:xfrm>
            <a:off x="387927" y="110836"/>
            <a:ext cx="11637818" cy="6567055"/>
          </a:xfrm>
        </p:spPr>
        <p:txBody>
          <a:bodyPr>
            <a:normAutofit/>
          </a:bodyPr>
          <a:lstStyle/>
          <a:p>
            <a:pPr marL="0" indent="0" algn="ctr">
              <a:buNone/>
            </a:pPr>
            <a:endParaRPr lang="en-CA" dirty="0"/>
          </a:p>
          <a:p>
            <a:pPr marL="0" indent="0" algn="ctr">
              <a:buNone/>
            </a:pPr>
            <a:endParaRPr lang="en-CA" dirty="0"/>
          </a:p>
          <a:p>
            <a:pPr marL="0" indent="0" algn="ctr">
              <a:buNone/>
            </a:pPr>
            <a:endParaRPr lang="en-CA" dirty="0"/>
          </a:p>
          <a:p>
            <a:pPr marL="0" indent="0" algn="ctr">
              <a:buNone/>
            </a:pPr>
            <a:endParaRPr lang="en-CA" b="1" dirty="0"/>
          </a:p>
          <a:p>
            <a:pPr marL="0" indent="0" algn="ctr">
              <a:buNone/>
            </a:pPr>
            <a:r>
              <a:rPr lang="en-CA" dirty="0"/>
              <a:t>READ:  Colossians 4:2-6</a:t>
            </a:r>
          </a:p>
          <a:p>
            <a:pPr marL="0" indent="0" algn="ctr">
              <a:buNone/>
            </a:pPr>
            <a:r>
              <a:rPr lang="en-CA" dirty="0"/>
              <a:t>  </a:t>
            </a:r>
          </a:p>
          <a:p>
            <a:pPr marL="0" indent="0" algn="ctr">
              <a:buNone/>
            </a:pPr>
            <a:r>
              <a:rPr lang="en-CA" dirty="0"/>
              <a:t>For today’s study we’ll focus in on how we are rich in speech when we </a:t>
            </a:r>
            <a:r>
              <a:rPr lang="en-CA" i="1" dirty="0"/>
              <a:t>pray</a:t>
            </a:r>
            <a:r>
              <a:rPr lang="en-CA" dirty="0"/>
              <a:t>.     </a:t>
            </a:r>
          </a:p>
          <a:p>
            <a:pPr marL="0" indent="0" algn="ctr">
              <a:buNone/>
            </a:pPr>
            <a:endParaRPr lang="en-CA" dirty="0"/>
          </a:p>
          <a:p>
            <a:pPr marL="0" indent="0" algn="ctr">
              <a:buNone/>
            </a:pPr>
            <a:r>
              <a:rPr lang="en-CA" dirty="0"/>
              <a:t>Whether you are new to prayer or a seasoned veteran, </a:t>
            </a:r>
          </a:p>
          <a:p>
            <a:pPr marL="0" indent="0" algn="ctr">
              <a:buNone/>
            </a:pPr>
            <a:r>
              <a:rPr lang="en-CA" dirty="0"/>
              <a:t>all of us can use the power of our words to bless God and others as we pray.  </a:t>
            </a:r>
          </a:p>
          <a:p>
            <a:pPr marL="0" indent="0">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buNone/>
            </a:pPr>
            <a:endParaRPr lang="en-US" dirty="0"/>
          </a:p>
        </p:txBody>
      </p:sp>
    </p:spTree>
    <p:extLst>
      <p:ext uri="{BB962C8B-B14F-4D97-AF65-F5344CB8AC3E}">
        <p14:creationId xmlns:p14="http://schemas.microsoft.com/office/powerpoint/2010/main" val="2635285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BA030D-0557-8E46-A30F-5785C1F6C731}"/>
              </a:ext>
            </a:extLst>
          </p:cNvPr>
          <p:cNvSpPr>
            <a:spLocks noGrp="1"/>
          </p:cNvSpPr>
          <p:nvPr>
            <p:ph idx="1"/>
          </p:nvPr>
        </p:nvSpPr>
        <p:spPr>
          <a:xfrm>
            <a:off x="665018" y="110837"/>
            <a:ext cx="11263746" cy="6234546"/>
          </a:xfrm>
        </p:spPr>
        <p:txBody>
          <a:bodyPr>
            <a:normAutofit/>
          </a:bodyPr>
          <a:lstStyle/>
          <a:p>
            <a:pPr marL="0" indent="0" algn="ctr">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lgn="ctr">
              <a:buNone/>
            </a:pPr>
            <a:r>
              <a:rPr lang="en-CA" dirty="0"/>
              <a:t>Read Colossians 4:2 again.   “</a:t>
            </a:r>
            <a:r>
              <a:rPr lang="en-CA" i="1" dirty="0"/>
              <a:t>Devote</a:t>
            </a:r>
            <a:r>
              <a:rPr lang="en-CA" dirty="0"/>
              <a:t> yourselves to prayer …”.  </a:t>
            </a:r>
          </a:p>
          <a:p>
            <a:pPr marL="0" indent="0" algn="ctr">
              <a:buNone/>
            </a:pPr>
            <a:endParaRPr lang="en-CA" dirty="0"/>
          </a:p>
          <a:p>
            <a:pPr marL="0" indent="0" algn="ctr">
              <a:buNone/>
            </a:pPr>
            <a:r>
              <a:rPr lang="en-CA" dirty="0"/>
              <a:t>What does it look like to be devoted to prayer?     </a:t>
            </a:r>
          </a:p>
          <a:p>
            <a:pPr marL="0" indent="0" algn="ctr">
              <a:buNone/>
            </a:pPr>
            <a:endParaRPr lang="en-CA" b="1" dirty="0"/>
          </a:p>
          <a:p>
            <a:pPr marL="0" indent="0" algn="ctr">
              <a:buNone/>
            </a:pPr>
            <a:r>
              <a:rPr lang="en-CA" b="1" dirty="0"/>
              <a:t>What helps you be devoted to prayer?</a:t>
            </a:r>
            <a:endParaRPr lang="en-CA" dirty="0"/>
          </a:p>
          <a:p>
            <a:pPr marL="0" indent="0" algn="ctr">
              <a:buNone/>
            </a:pPr>
            <a:endParaRPr lang="en-CA" dirty="0"/>
          </a:p>
          <a:p>
            <a:pPr marL="0" indent="0" algn="ctr">
              <a:buNone/>
            </a:pPr>
            <a:endParaRPr lang="en-CA" dirty="0"/>
          </a:p>
          <a:p>
            <a:pPr marL="0" lvl="0" indent="0" algn="ctr">
              <a:buNone/>
            </a:pPr>
            <a:endParaRPr lang="en-CA" dirty="0"/>
          </a:p>
          <a:p>
            <a:pPr marL="0" indent="0">
              <a:buNone/>
            </a:pPr>
            <a:endParaRPr lang="en-CA" dirty="0"/>
          </a:p>
          <a:p>
            <a:pPr marL="0" indent="0" algn="ctr">
              <a:buNone/>
            </a:pPr>
            <a:endParaRPr lang="en-CA" dirty="0"/>
          </a:p>
          <a:p>
            <a:pPr marL="0" lvl="0" indent="0">
              <a:buNone/>
            </a:pPr>
            <a:endParaRPr lang="en-CA" dirty="0"/>
          </a:p>
          <a:p>
            <a:pPr marL="0" lvl="0" indent="0">
              <a:buNone/>
            </a:pPr>
            <a:endParaRPr lang="en-US" dirty="0"/>
          </a:p>
        </p:txBody>
      </p:sp>
    </p:spTree>
    <p:extLst>
      <p:ext uri="{BB962C8B-B14F-4D97-AF65-F5344CB8AC3E}">
        <p14:creationId xmlns:p14="http://schemas.microsoft.com/office/powerpoint/2010/main" val="1369908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F0A1DB-4814-6A42-9954-B9C7DA8FD840}"/>
              </a:ext>
            </a:extLst>
          </p:cNvPr>
          <p:cNvSpPr>
            <a:spLocks noGrp="1"/>
          </p:cNvSpPr>
          <p:nvPr>
            <p:ph idx="1"/>
          </p:nvPr>
        </p:nvSpPr>
        <p:spPr>
          <a:xfrm>
            <a:off x="498763" y="457200"/>
            <a:ext cx="11319164" cy="6096000"/>
          </a:xfrm>
        </p:spPr>
        <p:txBody>
          <a:bodyPr>
            <a:normAutofit lnSpcReduction="10000"/>
          </a:bodyPr>
          <a:lstStyle/>
          <a:p>
            <a:pPr marL="0" lvl="0" indent="0" algn="ctr">
              <a:buNone/>
            </a:pPr>
            <a:endParaRPr lang="en-CA" dirty="0"/>
          </a:p>
          <a:p>
            <a:pPr marL="0" indent="0" algn="ctr">
              <a:buNone/>
            </a:pPr>
            <a:endParaRPr lang="en-CA" dirty="0"/>
          </a:p>
          <a:p>
            <a:pPr marL="0" indent="0" algn="ctr">
              <a:buNone/>
            </a:pPr>
            <a:r>
              <a:rPr lang="en-CA" u="sng" dirty="0"/>
              <a:t>A.C.T.S. – A MODEL FOR PRAYER</a:t>
            </a:r>
            <a:endParaRPr lang="en-CA" dirty="0"/>
          </a:p>
          <a:p>
            <a:pPr marL="0" indent="0" algn="ctr">
              <a:buNone/>
            </a:pPr>
            <a:endParaRPr lang="en-CA" dirty="0"/>
          </a:p>
          <a:p>
            <a:pPr marL="0" indent="0" algn="ctr">
              <a:buNone/>
            </a:pPr>
            <a:r>
              <a:rPr lang="en-CA" dirty="0"/>
              <a:t>A common challenge many have when it comes to prayer is what to say. </a:t>
            </a:r>
          </a:p>
          <a:p>
            <a:pPr marL="0" indent="0" algn="ctr">
              <a:buNone/>
            </a:pPr>
            <a:endParaRPr lang="en-CA" dirty="0"/>
          </a:p>
          <a:p>
            <a:pPr marL="0" indent="0" algn="ctr">
              <a:buNone/>
            </a:pPr>
            <a:r>
              <a:rPr lang="en-CA" dirty="0"/>
              <a:t>A.C.T.S. is a simple model that can add power to our experience of prayer.     </a:t>
            </a:r>
          </a:p>
          <a:p>
            <a:pPr marL="0" indent="0">
              <a:buNone/>
            </a:pPr>
            <a:endParaRPr lang="en-CA" dirty="0"/>
          </a:p>
          <a:p>
            <a:pPr marL="514350" indent="-514350">
              <a:buAutoNum type="alphaUcPeriod"/>
            </a:pPr>
            <a:r>
              <a:rPr lang="en-CA" dirty="0"/>
              <a:t>ADORATION  </a:t>
            </a:r>
          </a:p>
          <a:p>
            <a:pPr marL="0" indent="0">
              <a:buNone/>
            </a:pPr>
            <a:r>
              <a:rPr lang="en-CA" dirty="0"/>
              <a:t>C.  CONFESSION  </a:t>
            </a:r>
          </a:p>
          <a:p>
            <a:pPr marL="0" indent="0">
              <a:buNone/>
            </a:pPr>
            <a:r>
              <a:rPr lang="en-CA" dirty="0"/>
              <a:t>T. THANKSGIVING  </a:t>
            </a:r>
          </a:p>
          <a:p>
            <a:pPr marL="0" indent="0">
              <a:buNone/>
            </a:pPr>
            <a:r>
              <a:rPr lang="en-CA" dirty="0"/>
              <a:t>S.  SUPPLICATION </a:t>
            </a:r>
          </a:p>
          <a:p>
            <a:pPr marL="0" indent="0">
              <a:buNone/>
            </a:pPr>
            <a:r>
              <a:rPr lang="en-CA" dirty="0"/>
              <a:t> </a:t>
            </a:r>
          </a:p>
          <a:p>
            <a:pPr marL="0" indent="0">
              <a:buNone/>
            </a:pPr>
            <a:endParaRPr lang="en-US" dirty="0"/>
          </a:p>
        </p:txBody>
      </p:sp>
    </p:spTree>
    <p:extLst>
      <p:ext uri="{BB962C8B-B14F-4D97-AF65-F5344CB8AC3E}">
        <p14:creationId xmlns:p14="http://schemas.microsoft.com/office/powerpoint/2010/main" val="872036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2F9DE1-525F-C04A-AB52-83B8244409DC}"/>
              </a:ext>
            </a:extLst>
          </p:cNvPr>
          <p:cNvSpPr>
            <a:spLocks noGrp="1"/>
          </p:cNvSpPr>
          <p:nvPr>
            <p:ph idx="1"/>
          </p:nvPr>
        </p:nvSpPr>
        <p:spPr>
          <a:xfrm>
            <a:off x="526473" y="789709"/>
            <a:ext cx="11333018" cy="5500255"/>
          </a:xfrm>
        </p:spPr>
        <p:txBody>
          <a:bodyPr>
            <a:normAutofit/>
          </a:bodyPr>
          <a:lstStyle/>
          <a:p>
            <a:pPr marL="0" indent="0" algn="ctr">
              <a:buNone/>
            </a:pPr>
            <a:endParaRPr lang="en-CA" dirty="0"/>
          </a:p>
          <a:p>
            <a:pPr marL="0" lvl="0" indent="0" algn="ctr">
              <a:buNone/>
            </a:pPr>
            <a:r>
              <a:rPr lang="en-CA" sz="4000" b="1" dirty="0"/>
              <a:t>A</a:t>
            </a:r>
            <a:r>
              <a:rPr lang="en-CA" dirty="0"/>
              <a:t>DORATION:    Praising God for who He is.</a:t>
            </a:r>
          </a:p>
          <a:p>
            <a:pPr marL="0" indent="0" algn="ctr">
              <a:buNone/>
            </a:pPr>
            <a:r>
              <a:rPr lang="en-CA" dirty="0"/>
              <a:t> </a:t>
            </a:r>
          </a:p>
          <a:p>
            <a:pPr marL="0" indent="0" algn="ctr">
              <a:buNone/>
            </a:pPr>
            <a:r>
              <a:rPr lang="en-CA" dirty="0"/>
              <a:t>READ:   Psalm 100 and Matthew 6:9</a:t>
            </a:r>
          </a:p>
          <a:p>
            <a:pPr marL="0" indent="0" algn="ctr">
              <a:buNone/>
            </a:pPr>
            <a:endParaRPr lang="en-CA" dirty="0"/>
          </a:p>
          <a:p>
            <a:pPr marL="0" indent="0" algn="ctr">
              <a:buNone/>
            </a:pPr>
            <a:endParaRPr lang="en-CA" dirty="0"/>
          </a:p>
          <a:p>
            <a:pPr lvl="0" algn="ctr"/>
            <a:r>
              <a:rPr lang="en-CA" b="1" dirty="0"/>
              <a:t>Why is expressing our adoration of God so important?</a:t>
            </a:r>
            <a:endParaRPr lang="en-CA" dirty="0"/>
          </a:p>
          <a:p>
            <a:pPr marL="0" indent="0" algn="ctr">
              <a:buNone/>
            </a:pPr>
            <a:r>
              <a:rPr lang="en-CA" dirty="0"/>
              <a:t> </a:t>
            </a:r>
          </a:p>
          <a:p>
            <a:pPr lvl="0" algn="ctr"/>
            <a:r>
              <a:rPr lang="en-CA" b="1" dirty="0"/>
              <a:t>How does God make our words powerful as we praise Him?    </a:t>
            </a:r>
            <a:endParaRPr lang="en-CA" dirty="0"/>
          </a:p>
          <a:p>
            <a:pPr marL="0" indent="0" algn="ctr">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lvl="0" indent="0" algn="ctr">
              <a:buNone/>
            </a:pPr>
            <a:endParaRPr lang="en-CA" dirty="0"/>
          </a:p>
          <a:p>
            <a:pPr marL="0" indent="0" algn="ctr">
              <a:buNone/>
            </a:pPr>
            <a:endParaRPr lang="en-CA" dirty="0"/>
          </a:p>
          <a:p>
            <a:pPr marL="0" indent="0">
              <a:buNone/>
            </a:pPr>
            <a:endParaRPr lang="en-US" dirty="0"/>
          </a:p>
        </p:txBody>
      </p:sp>
    </p:spTree>
    <p:extLst>
      <p:ext uri="{BB962C8B-B14F-4D97-AF65-F5344CB8AC3E}">
        <p14:creationId xmlns:p14="http://schemas.microsoft.com/office/powerpoint/2010/main" val="4226020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09A001-1310-904C-A6A1-E2976805C32D}"/>
              </a:ext>
            </a:extLst>
          </p:cNvPr>
          <p:cNvSpPr>
            <a:spLocks noGrp="1"/>
          </p:cNvSpPr>
          <p:nvPr>
            <p:ph idx="1"/>
          </p:nvPr>
        </p:nvSpPr>
        <p:spPr>
          <a:xfrm>
            <a:off x="124691" y="647988"/>
            <a:ext cx="11956473" cy="5461866"/>
          </a:xfrm>
        </p:spPr>
        <p:txBody>
          <a:bodyPr>
            <a:normAutofit/>
          </a:bodyPr>
          <a:lstStyle/>
          <a:p>
            <a:pPr marL="0" indent="0" algn="ctr">
              <a:buNone/>
            </a:pPr>
            <a:endParaRPr lang="en-CA" dirty="0"/>
          </a:p>
          <a:p>
            <a:pPr marL="0" indent="0" algn="ctr">
              <a:buNone/>
            </a:pPr>
            <a:endParaRPr lang="en-CA" u="sng" dirty="0"/>
          </a:p>
          <a:p>
            <a:pPr marL="0" indent="0">
              <a:buNone/>
            </a:pPr>
            <a:endParaRPr lang="en-US" dirty="0"/>
          </a:p>
        </p:txBody>
      </p:sp>
      <p:sp>
        <p:nvSpPr>
          <p:cNvPr id="2" name="TextBox 1">
            <a:extLst>
              <a:ext uri="{FF2B5EF4-FFF2-40B4-BE49-F238E27FC236}">
                <a16:creationId xmlns:a16="http://schemas.microsoft.com/office/drawing/2014/main" id="{F9B545E6-66B6-B64E-BDF6-37EB3844F634}"/>
              </a:ext>
            </a:extLst>
          </p:cNvPr>
          <p:cNvSpPr txBox="1"/>
          <p:nvPr/>
        </p:nvSpPr>
        <p:spPr>
          <a:xfrm>
            <a:off x="838199" y="1393762"/>
            <a:ext cx="10751128" cy="4154984"/>
          </a:xfrm>
          <a:prstGeom prst="rect">
            <a:avLst/>
          </a:prstGeom>
          <a:noFill/>
        </p:spPr>
        <p:txBody>
          <a:bodyPr wrap="square" rtlCol="0">
            <a:spAutoFit/>
          </a:bodyPr>
          <a:lstStyle/>
          <a:p>
            <a:pPr lvl="0" algn="ctr"/>
            <a:r>
              <a:rPr lang="en-CA" sz="4000" b="1" dirty="0"/>
              <a:t>C</a:t>
            </a:r>
            <a:r>
              <a:rPr lang="en-CA" sz="2800" dirty="0"/>
              <a:t>ONFESSION:    Confessing our sin to God and being renewed.  </a:t>
            </a:r>
          </a:p>
          <a:p>
            <a:pPr algn="ctr"/>
            <a:r>
              <a:rPr lang="en-CA" sz="2800" dirty="0"/>
              <a:t> </a:t>
            </a:r>
          </a:p>
          <a:p>
            <a:pPr algn="ctr"/>
            <a:r>
              <a:rPr lang="en-CA" sz="2800" dirty="0"/>
              <a:t>READ: 1 John 1:8-9 and Matthew 6:12</a:t>
            </a:r>
          </a:p>
          <a:p>
            <a:pPr algn="ctr"/>
            <a:r>
              <a:rPr lang="en-CA" sz="2800" dirty="0"/>
              <a:t> </a:t>
            </a:r>
          </a:p>
          <a:p>
            <a:pPr algn="ctr"/>
            <a:r>
              <a:rPr lang="en-CA" sz="2800" dirty="0"/>
              <a:t> </a:t>
            </a:r>
          </a:p>
          <a:p>
            <a:pPr lvl="0" algn="ctr"/>
            <a:r>
              <a:rPr lang="en-CA" sz="2800" b="1" dirty="0"/>
              <a:t>Why is confessing our sin so powerful?   </a:t>
            </a:r>
            <a:endParaRPr lang="en-CA" sz="2800" dirty="0"/>
          </a:p>
          <a:p>
            <a:pPr algn="ctr"/>
            <a:r>
              <a:rPr lang="en-CA" sz="2800" dirty="0"/>
              <a:t> </a:t>
            </a:r>
          </a:p>
          <a:p>
            <a:pPr lvl="0" algn="ctr"/>
            <a:r>
              <a:rPr lang="en-CA" sz="2800" b="1" dirty="0"/>
              <a:t>What helps you remember to confess to God?</a:t>
            </a:r>
            <a:endParaRPr lang="en-CA" sz="2800" dirty="0"/>
          </a:p>
          <a:p>
            <a:pPr lvl="0" algn="ctr"/>
            <a:endParaRPr lang="en-CA" sz="2800" dirty="0"/>
          </a:p>
        </p:txBody>
      </p:sp>
    </p:spTree>
    <p:extLst>
      <p:ext uri="{BB962C8B-B14F-4D97-AF65-F5344CB8AC3E}">
        <p14:creationId xmlns:p14="http://schemas.microsoft.com/office/powerpoint/2010/main" val="3613329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79838D-7E16-1640-AA3B-7BC5FEF9B7C4}"/>
              </a:ext>
            </a:extLst>
          </p:cNvPr>
          <p:cNvSpPr>
            <a:spLocks noGrp="1"/>
          </p:cNvSpPr>
          <p:nvPr>
            <p:ph idx="1"/>
          </p:nvPr>
        </p:nvSpPr>
        <p:spPr>
          <a:xfrm>
            <a:off x="429491" y="0"/>
            <a:ext cx="11762509" cy="6858000"/>
          </a:xfrm>
        </p:spPr>
        <p:txBody>
          <a:bodyPr>
            <a:normAutofit fontScale="40000" lnSpcReduction="20000"/>
          </a:bodyPr>
          <a:lstStyle/>
          <a:p>
            <a:pPr marL="0" indent="0" algn="ctr">
              <a:buNone/>
            </a:pPr>
            <a:endParaRPr lang="en-CA" sz="11200" dirty="0"/>
          </a:p>
          <a:p>
            <a:pPr marL="0" indent="0" algn="ctr">
              <a:buNone/>
            </a:pPr>
            <a:endParaRPr lang="en-CA" sz="4000" dirty="0"/>
          </a:p>
          <a:p>
            <a:pPr marL="0" indent="0" algn="ctr">
              <a:buNone/>
            </a:pPr>
            <a:endParaRPr lang="en-CA" sz="4000" dirty="0"/>
          </a:p>
          <a:p>
            <a:pPr marL="0" lvl="0" indent="0" algn="ctr">
              <a:buNone/>
            </a:pPr>
            <a:r>
              <a:rPr lang="en-CA" sz="10000" b="1" dirty="0"/>
              <a:t>T</a:t>
            </a:r>
            <a:r>
              <a:rPr lang="en-CA" sz="7000" dirty="0"/>
              <a:t>HANKSGIVING:  Thanking God for what He’s done.</a:t>
            </a:r>
          </a:p>
          <a:p>
            <a:pPr marL="0" indent="0" algn="ctr">
              <a:buNone/>
            </a:pPr>
            <a:r>
              <a:rPr lang="en-CA" sz="7000" dirty="0"/>
              <a:t> </a:t>
            </a:r>
          </a:p>
          <a:p>
            <a:pPr marL="0" indent="0" algn="ctr">
              <a:buNone/>
            </a:pPr>
            <a:r>
              <a:rPr lang="en-CA" sz="7000" dirty="0"/>
              <a:t>READ:   Psalms 100:4, Philippians 4:6</a:t>
            </a:r>
          </a:p>
          <a:p>
            <a:pPr marL="0" indent="0" algn="ctr">
              <a:buNone/>
            </a:pPr>
            <a:r>
              <a:rPr lang="en-CA" sz="7000" dirty="0"/>
              <a:t>  </a:t>
            </a:r>
          </a:p>
          <a:p>
            <a:pPr marL="0" indent="0" algn="ctr">
              <a:buNone/>
            </a:pPr>
            <a:r>
              <a:rPr lang="en-CA" sz="7000" dirty="0"/>
              <a:t> </a:t>
            </a:r>
          </a:p>
          <a:p>
            <a:pPr lvl="0" algn="ctr"/>
            <a:r>
              <a:rPr lang="en-CA" sz="7000" b="1" dirty="0"/>
              <a:t>Why is thanksgiving a powerful part of our prayer?</a:t>
            </a:r>
          </a:p>
          <a:p>
            <a:pPr marL="0" lvl="0" indent="0" algn="ctr">
              <a:buNone/>
            </a:pPr>
            <a:r>
              <a:rPr lang="en-CA" sz="7000" dirty="0"/>
              <a:t> </a:t>
            </a:r>
          </a:p>
          <a:p>
            <a:pPr lvl="0" algn="ctr"/>
            <a:r>
              <a:rPr lang="en-CA" sz="7000" b="1" dirty="0"/>
              <a:t>What helps you use your words to thank God?</a:t>
            </a:r>
            <a:endParaRPr lang="en-CA" sz="7000" dirty="0"/>
          </a:p>
          <a:p>
            <a:pPr marL="0" indent="0" algn="ctr">
              <a:buNone/>
            </a:pPr>
            <a:endParaRPr lang="en-CA" dirty="0"/>
          </a:p>
          <a:p>
            <a:pPr marL="0" lvl="0" indent="0" algn="ctr">
              <a:buNone/>
            </a:pPr>
            <a:endParaRPr lang="en-CA" sz="8600" dirty="0"/>
          </a:p>
          <a:p>
            <a:pPr marL="0" lvl="0" indent="0" algn="ctr">
              <a:buNone/>
            </a:pPr>
            <a:endParaRPr lang="en-CA" sz="8600" dirty="0"/>
          </a:p>
          <a:p>
            <a:pPr marL="0" indent="0">
              <a:buNone/>
            </a:pPr>
            <a:r>
              <a:rPr lang="en-CA" sz="8600" dirty="0"/>
              <a:t> </a:t>
            </a:r>
          </a:p>
          <a:p>
            <a:pPr marL="0" indent="0" algn="ctr">
              <a:buNone/>
            </a:pPr>
            <a:endParaRPr lang="en-CA" dirty="0"/>
          </a:p>
          <a:p>
            <a:pPr marL="0" lvl="0" indent="0" algn="ctr">
              <a:buNone/>
            </a:pPr>
            <a:endParaRPr lang="en-US" dirty="0"/>
          </a:p>
        </p:txBody>
      </p:sp>
    </p:spTree>
    <p:extLst>
      <p:ext uri="{BB962C8B-B14F-4D97-AF65-F5344CB8AC3E}">
        <p14:creationId xmlns:p14="http://schemas.microsoft.com/office/powerpoint/2010/main" val="5891520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2304</TotalTime>
  <Words>549</Words>
  <Application>Microsoft Macintosh PowerPoint</Application>
  <PresentationFormat>Widescreen</PresentationFormat>
  <Paragraphs>124</Paragraphs>
  <Slides>12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YOU’RE RICHER THAN YOU THINK: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WITH:</dc:title>
  <dc:creator>Jeff Austen</dc:creator>
  <cp:lastModifiedBy>Jeff Austen</cp:lastModifiedBy>
  <cp:revision>102</cp:revision>
  <dcterms:created xsi:type="dcterms:W3CDTF">2021-11-03T18:52:42Z</dcterms:created>
  <dcterms:modified xsi:type="dcterms:W3CDTF">2022-06-01T17:50:03Z</dcterms:modified>
</cp:coreProperties>
</file>