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74" r:id="rId11"/>
    <p:sldId id="275" r:id="rId12"/>
    <p:sldId id="276" r:id="rId13"/>
    <p:sldId id="268" r:id="rId14"/>
    <p:sldId id="273" r:id="rId15"/>
    <p:sldId id="272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8"/>
  </p:normalViewPr>
  <p:slideViewPr>
    <p:cSldViewPr snapToGrid="0" snapToObjects="1">
      <p:cViewPr varScale="1">
        <p:scale>
          <a:sx n="92" d="100"/>
          <a:sy n="92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42459-F36E-E24A-983A-795BA92AEDCB}" type="datetimeFigureOut">
              <a:rPr lang="en-US" smtClean="0"/>
              <a:t>5/22/22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66127-4008-7546-ADA3-329956ADE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9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66127-4008-7546-ADA3-329956ADE7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9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CE1A-04DE-2441-86B2-6B8B96849F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855A64-0DF3-9543-B9D7-9C135D391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A56D0-13CA-9A4E-A359-C69F9C9FD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5/22/22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669DD-2BC8-1C4D-9F8B-84A37C1E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09CEC-90F1-154D-88DC-F3E6444DA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4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41B8-AECD-134D-8235-7B488DF7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4E8BA3-7196-5643-B221-5F9C7697B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F4A57-0908-2C49-B2F6-6BD604F7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5/22/22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A9BFD-884F-A84B-897E-A7C048FB1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71EFD-6870-E54A-96CF-E96968BE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286431-95F9-A44A-86AB-93B262010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FDF60-4513-3948-9E13-5ECC486D0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76C0C-1400-A74B-943B-35D249270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5/22/22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D8876-BD59-D54C-9C71-9F0FB1CA0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26177-5C0C-9842-B71F-FBD99637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9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86F98-21DA-7446-B470-11E7B1C7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2FAE5-CA0E-4445-86FE-536EDA637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C8C91-1004-CE49-A90A-BB4ECD3A4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5/22/22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9D6DA-EB08-FC48-A5D7-A0E03B4EB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88E9E-365E-C34D-89B3-82639F64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DB5C3-3AC6-6C40-870C-388971162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DD1EC-9C08-154B-843D-78A6ADD76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B8595-198C-6D40-981E-748DF75A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5/22/22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1747C-38C6-B04D-829F-45C037AC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BA29F-072B-1440-A82A-9FC84C94A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8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7E636-9C76-4A49-946C-F38C5B3D0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6340B-A3B3-9F49-87A0-3B2011D6C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199C5-2F71-6C44-82E4-DF1B49813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47AEC-0F0D-1C4C-BFE2-4E8F41B6C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5/22/22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F135A-C51A-E544-B06D-A98708F7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3D6F5-2EB8-5149-8C9B-CCF22F95A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4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5BC00-3094-AD46-9B97-D133056F8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8C028-2A7A-6E4C-9095-4FD335CC5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E717B-3AB7-FD49-B562-94B30B1A0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65535F-77DF-6442-AB29-934E43B58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51C8A4-C792-9F4E-BE47-90B102C30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DBC17B-6D73-314D-82BA-EB6D72B98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5/22/22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196A03-F770-7B40-8637-DE2525B1C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105A61-B55D-5740-A53D-AD2A7DD80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4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67AF5-8889-034C-96C8-FC00CD9D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FBF7D-33F2-A649-9B3A-2177D113C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5/22/22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FE54FC-F3F7-594F-9AEA-5FF387A36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7CD3AD-367E-A648-85FB-AF57FC55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2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7FE686-BEBF-804F-A01F-F98AF868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5/22/22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9C7417-469B-7B40-B465-026631436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7A366-B386-034B-AC0C-5DBEE23F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2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56096-7F28-A24F-BFC5-7CE3F10D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D3C3C-DA34-6D46-BF4F-B9F5F9F4F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5C1AD-EA91-4D48-8FE8-4276199B9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460C0-E7EA-2846-89AC-BDCD670C6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5/22/22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67D24-6096-CA40-8893-96DC65B2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25B8D-C92A-3347-8374-24ABAD126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7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4C09C-6CD9-3F42-AF53-3BE95E019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AAA98A-1973-0B4C-933E-716127F345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75A03-059D-1942-8185-722820D51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71F762-F146-E243-99F9-F3509C667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5/22/22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77D72-9C08-DB41-9754-D12F5906E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591DA-7B1C-C448-84B3-D3F0828C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0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6C8732-9152-FF47-9407-3EBC99821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1A61C-0B0F-0D4B-BCE1-94CE62FF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25FE9-8692-814D-A3F3-859C5B411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587C8-9E71-A34D-91E9-075CCB43821C}" type="datetimeFigureOut">
              <a:rPr lang="en-US" smtClean="0"/>
              <a:t>5/22/22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93510-DFDF-E34C-B4C3-E2DBBD070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4E765-8519-BD42-B053-86C435DEEB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7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EK6_rz26z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ksidechurch.ca/richer-than-you-think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ksidechurch.ca/thebigserv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F23A0-5846-CD47-9EC0-4D9F33971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44036"/>
            <a:ext cx="9144000" cy="2387600"/>
          </a:xfrm>
        </p:spPr>
        <p:txBody>
          <a:bodyPr>
            <a:normAutofit/>
          </a:bodyPr>
          <a:lstStyle/>
          <a:p>
            <a:r>
              <a:rPr lang="en-US" sz="7200" b="1" dirty="0"/>
              <a:t>YOU’RE RICHER THAN YOU THINK: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03CA9-C3E0-A348-82D3-E7801730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7565"/>
            <a:ext cx="9144000" cy="1655762"/>
          </a:xfrm>
        </p:spPr>
        <p:txBody>
          <a:bodyPr>
            <a:normAutofit/>
          </a:bodyPr>
          <a:lstStyle/>
          <a:p>
            <a:r>
              <a:rPr lang="en-US" sz="4400" b="1" dirty="0"/>
              <a:t>Win Your War With Sin </a:t>
            </a:r>
          </a:p>
        </p:txBody>
      </p:sp>
    </p:spTree>
    <p:extLst>
      <p:ext uri="{BB962C8B-B14F-4D97-AF65-F5344CB8AC3E}">
        <p14:creationId xmlns:p14="http://schemas.microsoft.com/office/powerpoint/2010/main" val="2721162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D6942-6C75-6242-B068-B39A7A212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763" y="346365"/>
            <a:ext cx="10515600" cy="6289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4000" dirty="0"/>
              <a:t>CONTINUE THE FIGHT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b="1" dirty="0"/>
              <a:t>Therefore, if you have been raised with Christ [to a new life, sharing in His resurrection from the dead], </a:t>
            </a:r>
            <a:r>
              <a:rPr lang="en-CA" b="1" u="sng" dirty="0"/>
              <a:t>keep seeking</a:t>
            </a:r>
            <a:r>
              <a:rPr lang="en-CA" b="1" dirty="0"/>
              <a:t> the things that are above, where Christ is, seated at the right hand of God. </a:t>
            </a:r>
            <a:r>
              <a:rPr lang="en-CA" b="1" baseline="30000" dirty="0"/>
              <a:t>2 </a:t>
            </a:r>
            <a:r>
              <a:rPr lang="en-CA" b="1" dirty="0"/>
              <a:t>Set your mind </a:t>
            </a:r>
            <a:r>
              <a:rPr lang="en-CA" b="1" i="1" dirty="0"/>
              <a:t>and</a:t>
            </a:r>
            <a:r>
              <a:rPr lang="en-CA" b="1" dirty="0"/>
              <a:t> </a:t>
            </a:r>
            <a:r>
              <a:rPr lang="en-CA" b="1" u="sng" dirty="0"/>
              <a:t>keep focused </a:t>
            </a:r>
            <a:r>
              <a:rPr lang="en-CA" b="1" i="1" u="sng" dirty="0"/>
              <a:t>habitually</a:t>
            </a:r>
            <a:r>
              <a:rPr lang="en-CA" b="1" dirty="0"/>
              <a:t> on the things above 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Colossians 3:1-2 Amplified Version</a:t>
            </a:r>
          </a:p>
          <a:p>
            <a:pPr marL="0" indent="0" algn="ctr">
              <a:buNone/>
            </a:pPr>
            <a:endParaRPr lang="en-US" dirty="0"/>
          </a:p>
          <a:p>
            <a:pPr algn="ctr">
              <a:buFontTx/>
              <a:buChar char="-"/>
            </a:pPr>
            <a:r>
              <a:rPr lang="en-CA" b="1" dirty="0"/>
              <a:t>How do you feel when you realize </a:t>
            </a:r>
          </a:p>
          <a:p>
            <a:pPr marL="0" indent="0" algn="ctr">
              <a:buNone/>
            </a:pPr>
            <a:r>
              <a:rPr lang="en-CA" b="1" dirty="0"/>
              <a:t>that your whole life is going to be a battle against sin?</a:t>
            </a:r>
            <a:r>
              <a:rPr lang="en-CA" dirty="0"/>
              <a:t> </a:t>
            </a:r>
          </a:p>
          <a:p>
            <a:pPr algn="ctr">
              <a:buFontTx/>
              <a:buChar char="-"/>
            </a:pPr>
            <a:r>
              <a:rPr lang="en-CA" b="1" dirty="0"/>
              <a:t>Even though it is an ongoing battle you should see victory and growth along the way.  Is that your experience?  </a:t>
            </a:r>
          </a:p>
          <a:p>
            <a:pPr marL="0" indent="0" algn="ctr">
              <a:buNone/>
            </a:pPr>
            <a:r>
              <a:rPr lang="en-CA" b="1" dirty="0"/>
              <a:t>Can you share it with the group?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73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8CEBC-6447-4B48-B6A7-0454C889C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CA" sz="4000" dirty="0"/>
              <a:t>WORSHIP THE LORD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READ:   Colossians 3:15-17</a:t>
            </a:r>
          </a:p>
          <a:p>
            <a:pPr marL="0" indent="0" algn="ctr">
              <a:buNone/>
            </a:pPr>
            <a:endParaRPr lang="en-CA" dirty="0"/>
          </a:p>
          <a:p>
            <a:pPr algn="ctr">
              <a:buFontTx/>
              <a:buChar char="-"/>
            </a:pPr>
            <a:r>
              <a:rPr lang="en-CA" b="1" dirty="0"/>
              <a:t>How is sinning an act of worship?  </a:t>
            </a:r>
          </a:p>
          <a:p>
            <a:pPr marL="0" indent="0" algn="ctr">
              <a:buNone/>
            </a:pPr>
            <a:r>
              <a:rPr lang="en-CA" b="1" dirty="0"/>
              <a:t>Do you think of it that way when you sin?  </a:t>
            </a:r>
          </a:p>
          <a:p>
            <a:pPr marL="0" indent="0" algn="ctr">
              <a:buNone/>
            </a:pPr>
            <a:r>
              <a:rPr lang="en-CA" b="1" dirty="0"/>
              <a:t>How does the idea that it is an act of worship impact you?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20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F0BE7-545C-0049-AB4F-02B0ABECB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Think back through the 6 Strategies.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 </a:t>
            </a:r>
            <a:r>
              <a:rPr lang="en-CA" b="1" dirty="0"/>
              <a:t>Which one is top priority for you these days? </a:t>
            </a:r>
            <a:r>
              <a:rPr lang="en-CA" dirty="0"/>
              <a:t>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50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4F7F0-91C9-F143-9B2B-A31AD2449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618" y="1576244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As a </a:t>
            </a:r>
            <a:r>
              <a:rPr lang="en-CA" b="1" dirty="0" err="1"/>
              <a:t>LifeGroup</a:t>
            </a:r>
            <a:r>
              <a:rPr lang="en-CA" b="1" dirty="0"/>
              <a:t>, what practical steps </a:t>
            </a:r>
          </a:p>
          <a:p>
            <a:pPr marL="0" indent="0" algn="ctr">
              <a:buNone/>
            </a:pPr>
            <a:r>
              <a:rPr lang="en-CA" b="1" dirty="0"/>
              <a:t>could you take to win the war with sin?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09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9FE24-F04D-DD4D-A26F-D43B811BD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473" y="10636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b="1" u="sng" dirty="0"/>
          </a:p>
          <a:p>
            <a:pPr marL="0" indent="0" algn="ctr">
              <a:buNone/>
            </a:pPr>
            <a:r>
              <a:rPr lang="en-CA" b="1" u="sng" dirty="0"/>
              <a:t>EXPERIENCE GOD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/>
              <a:t>WATCH</a:t>
            </a:r>
            <a:r>
              <a:rPr lang="en-CA" dirty="0"/>
              <a:t> – See a Victory – Elevation Worship</a:t>
            </a:r>
          </a:p>
          <a:p>
            <a:pPr marL="0" indent="0" algn="ctr">
              <a:buNone/>
            </a:pPr>
            <a:r>
              <a:rPr lang="en-CA" u="sng" dirty="0">
                <a:hlinkClick r:id="rId2"/>
              </a:rPr>
              <a:t>https://www.youtube.com/watch?v=jEK6_rz26z0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b="1" dirty="0"/>
              <a:t>PRAY</a:t>
            </a:r>
            <a:r>
              <a:rPr lang="en-CA" dirty="0"/>
              <a:t> – “God, thank You for the victory we have in You!”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822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FCE4DA7A-9F60-7540-B591-3C08C896F88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10491" y="858981"/>
            <a:ext cx="10515600" cy="517943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Aft>
                <a:spcPts val="0"/>
              </a:spcAft>
              <a:buNone/>
            </a:pPr>
            <a:endParaRPr lang="en-CA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CA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COLOSSIANS DEVOS: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Each week of this series we have 5 devotionals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you to read on your own.    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n-CA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Read the </a:t>
            </a:r>
            <a:r>
              <a:rPr lang="en-CA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devos</a:t>
            </a: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this week and notice how this habit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enriches your walk with Jesus!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n-CA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hlinkClick r:id="rId2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CA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https://www.creeksidechurch.ca/richer-than-you-think/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CA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37245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0B5B3AC-72B1-274C-B1D5-A62400895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636" y="828097"/>
            <a:ext cx="10515600" cy="58775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3300" b="1" u="sng" dirty="0"/>
              <a:t>PRAYER</a:t>
            </a:r>
            <a:r>
              <a:rPr lang="en-CA" sz="3300" dirty="0"/>
              <a:t> 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/>
              <a:t>This week, let’s pray for the Big Serve!   </a:t>
            </a:r>
            <a:r>
              <a:rPr lang="en-CA" u="sng" dirty="0">
                <a:hlinkClick r:id="rId2"/>
              </a:rPr>
              <a:t>https://www.creeksidechurch.ca/thebigserve/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  </a:t>
            </a:r>
          </a:p>
          <a:p>
            <a:pPr lvl="0"/>
            <a:r>
              <a:rPr lang="en-CA" dirty="0"/>
              <a:t>The Big Serve is happening this week!! Please pray for everyone who will be serving in and around our community.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lvl="0"/>
            <a:r>
              <a:rPr lang="en-CA" dirty="0"/>
              <a:t>Please pray for our volunteers to learn something new and be impacted by our local partners in a lasting way.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lvl="0"/>
            <a:r>
              <a:rPr lang="en-CA" dirty="0"/>
              <a:t>Pray that each project will go smoothly!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06735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387E3-3B04-0640-9B83-86BBB8770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545" y="530896"/>
            <a:ext cx="10776378" cy="59391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u="sng" dirty="0"/>
          </a:p>
          <a:p>
            <a:pPr marL="0" indent="0" algn="ctr">
              <a:buNone/>
            </a:pPr>
            <a:r>
              <a:rPr lang="en-CA" u="sng" dirty="0"/>
              <a:t>Winning Felt So Good!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One of our favourite games to play as a family is Dutch Blitz.    My family members are super competitive with this game and I usually get left in the dust.   But recently, I was on a roll.   I was unstoppable.   I won two games in a row!    I’ve </a:t>
            </a:r>
            <a:r>
              <a:rPr lang="en-CA" dirty="0" err="1"/>
              <a:t>gotta</a:t>
            </a:r>
            <a:r>
              <a:rPr lang="en-CA" dirty="0"/>
              <a:t> say – winning felt good!    How about you? 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What game, sporting event or life experience have you had </a:t>
            </a:r>
          </a:p>
          <a:p>
            <a:pPr marL="0" indent="0" algn="ctr">
              <a:buNone/>
            </a:pPr>
            <a:r>
              <a:rPr lang="en-CA" dirty="0"/>
              <a:t>where it felt good to win?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Share your winning experience with your group!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5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F903D-2DA6-544C-8770-A9D3BCD7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6" y="457201"/>
            <a:ext cx="11023079" cy="568036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In his teaching on Sunday, Ken gave us six strategies </a:t>
            </a:r>
          </a:p>
          <a:p>
            <a:pPr marL="0" indent="0" algn="ctr">
              <a:buNone/>
            </a:pPr>
            <a:r>
              <a:rPr lang="en-CA" dirty="0"/>
              <a:t>to win the war against sin in our lives.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was a highlight for you from Ken’s teaching? 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  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4839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4EE33-CC04-DD46-9CA5-1072FD445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473" y="110836"/>
            <a:ext cx="10515600" cy="65670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READ:   Colossians 3:1-17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Let’s work our way back through these verses and talk about </a:t>
            </a:r>
          </a:p>
          <a:p>
            <a:pPr marL="0" indent="0" algn="ctr">
              <a:buNone/>
            </a:pPr>
            <a:r>
              <a:rPr lang="en-CA" dirty="0"/>
              <a:t>strategies to win your war with sin .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8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A030D-0557-8E46-A30F-5785C1F6C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8" y="110837"/>
            <a:ext cx="11263746" cy="623454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4000" dirty="0"/>
              <a:t>OWN YOUR FIGHT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Jesus dealt with the </a:t>
            </a:r>
            <a:r>
              <a:rPr lang="en-CA" u="sng" dirty="0"/>
              <a:t>penalty</a:t>
            </a:r>
            <a:r>
              <a:rPr lang="en-CA" dirty="0"/>
              <a:t> of sin for us through </a:t>
            </a:r>
          </a:p>
          <a:p>
            <a:pPr marL="0" indent="0" algn="ctr">
              <a:buNone/>
            </a:pPr>
            <a:r>
              <a:rPr lang="en-CA" dirty="0"/>
              <a:t>his death, burial and resurrection.  </a:t>
            </a:r>
          </a:p>
          <a:p>
            <a:pPr marL="0" indent="0" algn="ctr">
              <a:buNone/>
            </a:pPr>
            <a:r>
              <a:rPr lang="en-CA" dirty="0"/>
              <a:t>But the </a:t>
            </a:r>
            <a:r>
              <a:rPr lang="en-CA" u="sng" dirty="0"/>
              <a:t>presence</a:t>
            </a:r>
            <a:r>
              <a:rPr lang="en-CA" dirty="0"/>
              <a:t> of sin and the </a:t>
            </a:r>
            <a:r>
              <a:rPr lang="en-CA" u="sng" dirty="0"/>
              <a:t>power</a:t>
            </a:r>
            <a:r>
              <a:rPr lang="en-CA" dirty="0"/>
              <a:t> of sin are still active on all of us. 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lvl="0" algn="ctr"/>
            <a:r>
              <a:rPr lang="en-CA" b="1" dirty="0"/>
              <a:t>What does it mean to you that the </a:t>
            </a:r>
          </a:p>
          <a:p>
            <a:pPr marL="0" lvl="0" indent="0" algn="ctr">
              <a:buNone/>
            </a:pPr>
            <a:r>
              <a:rPr lang="en-CA" b="1" dirty="0"/>
              <a:t>penalty of sin is no longer against you?</a:t>
            </a:r>
          </a:p>
          <a:p>
            <a:pPr marL="0" lvl="0" indent="0" algn="ctr">
              <a:buNone/>
            </a:pPr>
            <a:endParaRPr lang="en-CA" b="1" dirty="0"/>
          </a:p>
          <a:p>
            <a:pPr lvl="0" algn="ctr"/>
            <a:r>
              <a:rPr lang="en-CA" b="1" dirty="0"/>
              <a:t>What does it mean to you that the presence and power </a:t>
            </a:r>
          </a:p>
          <a:p>
            <a:pPr marL="0" lvl="0" indent="0" algn="ctr">
              <a:buNone/>
            </a:pPr>
            <a:r>
              <a:rPr lang="en-CA" b="1" dirty="0"/>
              <a:t>of sin are still actively seeking to influence you?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08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0A1DB-4814-6A42-9954-B9C7DA8FD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3" y="401782"/>
            <a:ext cx="11319164" cy="6192983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READ: Colossians 3:7-8a</a:t>
            </a:r>
          </a:p>
          <a:p>
            <a:pPr marL="0" indent="0" algn="ctr">
              <a:buNone/>
            </a:pPr>
            <a:r>
              <a:rPr lang="en-CA" b="1" baseline="30000" dirty="0"/>
              <a:t>7 </a:t>
            </a:r>
            <a:r>
              <a:rPr lang="en-CA" b="1" dirty="0"/>
              <a:t>You used to walk in these ways, in the life you once lived. </a:t>
            </a:r>
            <a:r>
              <a:rPr lang="en-CA" b="1" baseline="30000" dirty="0"/>
              <a:t>8 </a:t>
            </a:r>
            <a:r>
              <a:rPr lang="en-CA" b="1" dirty="0"/>
              <a:t>But now </a:t>
            </a:r>
            <a:r>
              <a:rPr lang="en-CA" b="1" u="sng" dirty="0"/>
              <a:t>you must also rid yourselves</a:t>
            </a:r>
            <a:r>
              <a:rPr lang="en-CA" b="1" dirty="0"/>
              <a:t> of all such things as these: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There is a </a:t>
            </a:r>
            <a:r>
              <a:rPr lang="en-CA" b="1" dirty="0"/>
              <a:t>“used to”</a:t>
            </a:r>
            <a:r>
              <a:rPr lang="en-CA" dirty="0"/>
              <a:t> and a </a:t>
            </a:r>
            <a:r>
              <a:rPr lang="en-CA" b="1" dirty="0"/>
              <a:t>“But now”</a:t>
            </a:r>
            <a:r>
              <a:rPr lang="en-CA" dirty="0"/>
              <a:t> in this passage.  </a:t>
            </a:r>
          </a:p>
          <a:p>
            <a:pPr marL="0" indent="0" algn="ctr">
              <a:buNone/>
            </a:pPr>
            <a:r>
              <a:rPr lang="en-CA" dirty="0"/>
              <a:t>This passage seems to indicate that believers </a:t>
            </a:r>
          </a:p>
          <a:p>
            <a:pPr marL="0" indent="0" algn="ctr">
              <a:buNone/>
            </a:pPr>
            <a:r>
              <a:rPr lang="en-CA" dirty="0"/>
              <a:t>struggle with the same sins as they did before they were saved.  </a:t>
            </a:r>
          </a:p>
          <a:p>
            <a:pPr marL="0" indent="0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What’s the difference between those two states then?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 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036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F9DE1-525F-C04A-AB52-83B824440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789709"/>
            <a:ext cx="11333018" cy="550025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4000" dirty="0"/>
              <a:t>	KILL YOUR SIN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Don’t shame it.  Don’t blame it. Don’t injure it.  </a:t>
            </a:r>
          </a:p>
          <a:p>
            <a:pPr marL="0" indent="0" algn="ctr">
              <a:buNone/>
            </a:pPr>
            <a:r>
              <a:rPr lang="en-CA" dirty="0"/>
              <a:t>Don’t wound it. Don’t play with it.  Don’t excuse it.  Kill it.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b="1" dirty="0"/>
              <a:t>Put to death, therefore, whatever belongs to your earthly nature: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Colossians 3:5 </a:t>
            </a:r>
          </a:p>
          <a:p>
            <a:pPr marL="0" indent="0" algn="ctr">
              <a:buNone/>
            </a:pPr>
            <a:endParaRPr lang="en-CA" dirty="0"/>
          </a:p>
          <a:p>
            <a:pPr lvl="0" algn="ctr"/>
            <a:r>
              <a:rPr lang="en-CA" b="1" dirty="0"/>
              <a:t>How does the imagery of killing your sin help in the fight against it?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020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9A001-1310-904C-A6A1-E2976805C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91" y="647988"/>
            <a:ext cx="11956473" cy="54618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u="sng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9B545E6-66B6-B64E-BDF6-37EB3844F634}"/>
              </a:ext>
            </a:extLst>
          </p:cNvPr>
          <p:cNvSpPr txBox="1"/>
          <p:nvPr/>
        </p:nvSpPr>
        <p:spPr>
          <a:xfrm>
            <a:off x="568036" y="2191097"/>
            <a:ext cx="1075112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dirty="0"/>
              <a:t>DIRECT YOUR HEART</a:t>
            </a:r>
          </a:p>
          <a:p>
            <a:pPr algn="ctr"/>
            <a:r>
              <a:rPr lang="en-CA" sz="2800" b="1" dirty="0"/>
              <a:t> </a:t>
            </a:r>
            <a:endParaRPr lang="en-CA" sz="2800" dirty="0"/>
          </a:p>
          <a:p>
            <a:pPr algn="ctr"/>
            <a:r>
              <a:rPr lang="en-CA" sz="2800" b="1" dirty="0"/>
              <a:t>READ:  </a:t>
            </a:r>
            <a:r>
              <a:rPr lang="en-CA" sz="2800" dirty="0"/>
              <a:t>Colossians 3:1-4</a:t>
            </a:r>
          </a:p>
          <a:p>
            <a:pPr algn="ctr"/>
            <a:r>
              <a:rPr lang="en-CA" sz="2800" dirty="0"/>
              <a:t> </a:t>
            </a:r>
          </a:p>
          <a:p>
            <a:pPr lvl="0" algn="ctr"/>
            <a:r>
              <a:rPr lang="en-CA" sz="2800" b="1" dirty="0"/>
              <a:t>What kinds of things do you do to </a:t>
            </a:r>
          </a:p>
          <a:p>
            <a:pPr lvl="0" algn="ctr"/>
            <a:r>
              <a:rPr lang="en-CA" sz="2800" b="1" dirty="0"/>
              <a:t>help set your heart and mind on things above?</a:t>
            </a:r>
            <a:endParaRPr lang="en-CA" sz="2800" dirty="0"/>
          </a:p>
          <a:p>
            <a:pPr lvl="0" algn="ctr"/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61332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838D-7E16-1640-AA3B-7BC5FEF9B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491" y="263236"/>
            <a:ext cx="11762509" cy="647007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CA" sz="11200" dirty="0"/>
          </a:p>
          <a:p>
            <a:pPr marL="0" indent="0" algn="ctr">
              <a:buNone/>
            </a:pPr>
            <a:r>
              <a:rPr lang="en-CA" sz="16000" dirty="0"/>
              <a:t>REPLACE YOUR SIN</a:t>
            </a:r>
          </a:p>
          <a:p>
            <a:pPr marL="0" indent="0">
              <a:buNone/>
            </a:pPr>
            <a:endParaRPr lang="en-CA" sz="9600" dirty="0"/>
          </a:p>
          <a:p>
            <a:pPr marL="0" indent="0">
              <a:buNone/>
            </a:pPr>
            <a:r>
              <a:rPr lang="en-CA" sz="9600" dirty="0"/>
              <a:t>In verse 8 Paul writes,</a:t>
            </a:r>
          </a:p>
          <a:p>
            <a:pPr marL="0" indent="0" algn="ctr">
              <a:buNone/>
            </a:pPr>
            <a:r>
              <a:rPr lang="en-CA" sz="9600" b="1" dirty="0"/>
              <a:t>But now you must also rid yourselves of all such things as these: . . .</a:t>
            </a:r>
            <a:endParaRPr lang="en-CA" sz="9600" dirty="0"/>
          </a:p>
          <a:p>
            <a:pPr marL="0" indent="0" algn="ctr">
              <a:buNone/>
            </a:pPr>
            <a:endParaRPr lang="en-CA" sz="9600" dirty="0"/>
          </a:p>
          <a:p>
            <a:pPr marL="0" indent="0" algn="ctr">
              <a:buNone/>
            </a:pPr>
            <a:r>
              <a:rPr lang="en-CA" sz="9600" dirty="0"/>
              <a:t>But after instructing us to get rid of sins </a:t>
            </a:r>
          </a:p>
          <a:p>
            <a:pPr marL="0" indent="0" algn="ctr">
              <a:buNone/>
            </a:pPr>
            <a:r>
              <a:rPr lang="en-CA" sz="9600" dirty="0"/>
              <a:t>he calls on us to grab hold of some other things.  </a:t>
            </a:r>
          </a:p>
          <a:p>
            <a:pPr marL="0" indent="0" algn="ctr">
              <a:buNone/>
            </a:pPr>
            <a:endParaRPr lang="en-CA" sz="9600" dirty="0"/>
          </a:p>
          <a:p>
            <a:pPr marL="0" indent="0" algn="ctr">
              <a:buNone/>
            </a:pPr>
            <a:r>
              <a:rPr lang="en-CA" sz="9600" b="1" dirty="0"/>
              <a:t>Therefore, as God’s chosen people, holy and dearly loved, </a:t>
            </a:r>
            <a:r>
              <a:rPr lang="en-CA" sz="9600" b="1" u="sng" dirty="0"/>
              <a:t>clothe yourselves</a:t>
            </a:r>
            <a:r>
              <a:rPr lang="en-CA" sz="9600" b="1" dirty="0"/>
              <a:t> with . . . </a:t>
            </a:r>
            <a:endParaRPr lang="en-CA" sz="9600" dirty="0"/>
          </a:p>
          <a:p>
            <a:pPr marL="0" indent="0" algn="ctr">
              <a:buNone/>
            </a:pPr>
            <a:r>
              <a:rPr lang="en-CA" sz="9600" dirty="0"/>
              <a:t>Colossians 3:12 </a:t>
            </a:r>
          </a:p>
          <a:p>
            <a:pPr marL="0" indent="0" algn="ctr">
              <a:buNone/>
            </a:pPr>
            <a:r>
              <a:rPr lang="en-CA" sz="9600" dirty="0"/>
              <a:t>READ: Colossians 3:12b-14. </a:t>
            </a:r>
          </a:p>
          <a:p>
            <a:pPr marL="0" lvl="0" indent="0" algn="ctr">
              <a:buNone/>
            </a:pPr>
            <a:endParaRPr lang="en-CA" sz="9600" b="1" dirty="0"/>
          </a:p>
          <a:p>
            <a:pPr marL="0" lvl="0" indent="0" algn="ctr">
              <a:buNone/>
            </a:pPr>
            <a:r>
              <a:rPr lang="en-CA" sz="9600" dirty="0"/>
              <a:t>Think of some sins a person might struggle with.  </a:t>
            </a:r>
          </a:p>
          <a:p>
            <a:pPr marL="0" lvl="0" indent="0" algn="ctr">
              <a:buNone/>
            </a:pPr>
            <a:endParaRPr lang="en-CA" sz="9600" dirty="0"/>
          </a:p>
          <a:p>
            <a:pPr lvl="0" algn="ctr"/>
            <a:r>
              <a:rPr lang="en-CA" sz="9600" b="1" dirty="0"/>
              <a:t>What virtue would help counter the power of a particular sin?</a:t>
            </a:r>
            <a:endParaRPr lang="en-CA" sz="9600" dirty="0"/>
          </a:p>
          <a:p>
            <a:pPr marL="0" indent="0" algn="ctr">
              <a:buNone/>
            </a:pPr>
            <a:endParaRPr lang="en-CA" sz="8600" dirty="0"/>
          </a:p>
          <a:p>
            <a:pPr marL="0" lvl="0" indent="0" algn="ctr">
              <a:buNone/>
            </a:pPr>
            <a:endParaRPr lang="en-CA" sz="8600" dirty="0"/>
          </a:p>
          <a:p>
            <a:pPr marL="0" lvl="0" indent="0" algn="ctr">
              <a:buNone/>
            </a:pPr>
            <a:endParaRPr lang="en-CA" sz="8600" dirty="0"/>
          </a:p>
          <a:p>
            <a:pPr marL="0" indent="0">
              <a:buNone/>
            </a:pPr>
            <a:r>
              <a:rPr lang="en-CA" sz="8600" dirty="0"/>
              <a:t> </a:t>
            </a:r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52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2249</TotalTime>
  <Words>880</Words>
  <Application>Microsoft Macintosh PowerPoint</Application>
  <PresentationFormat>Widescreen</PresentationFormat>
  <Paragraphs>160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YOU’RE RICHER THAN YOU THINK: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WITH:</dc:title>
  <dc:creator>Jeff Austen</dc:creator>
  <cp:lastModifiedBy>Jeff Austen</cp:lastModifiedBy>
  <cp:revision>93</cp:revision>
  <dcterms:created xsi:type="dcterms:W3CDTF">2021-11-03T18:52:42Z</dcterms:created>
  <dcterms:modified xsi:type="dcterms:W3CDTF">2022-05-22T19:04:25Z</dcterms:modified>
</cp:coreProperties>
</file>