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70" r:id="rId12"/>
    <p:sldId id="271" r:id="rId13"/>
    <p:sldId id="272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42459-F36E-E24A-983A-795BA92AEDCB}" type="datetimeFigureOut">
              <a:rPr lang="en-US" smtClean="0"/>
              <a:t>4/19/22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66127-4008-7546-ADA3-329956ADE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9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66127-4008-7546-ADA3-329956ADE7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9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CE1A-04DE-2441-86B2-6B8B96849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55A64-0DF3-9543-B9D7-9C135D391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A56D0-13CA-9A4E-A359-C69F9C9F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669DD-2BC8-1C4D-9F8B-84A37C1E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09CEC-90F1-154D-88DC-F3E6444D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4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41B8-AECD-134D-8235-7B488DF7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4E8BA3-7196-5643-B221-5F9C7697B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F4A57-0908-2C49-B2F6-6BD604F7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A9BFD-884F-A84B-897E-A7C048FB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71EFD-6870-E54A-96CF-E96968BE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286431-95F9-A44A-86AB-93B262010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FDF60-4513-3948-9E13-5ECC486D0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6C0C-1400-A74B-943B-35D24927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D8876-BD59-D54C-9C71-9F0FB1CA0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26177-5C0C-9842-B71F-FBD99637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9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86F98-21DA-7446-B470-11E7B1C7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2FAE5-CA0E-4445-86FE-536EDA637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C8C91-1004-CE49-A90A-BB4ECD3A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9D6DA-EB08-FC48-A5D7-A0E03B4E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88E9E-365E-C34D-89B3-82639F64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DB5C3-3AC6-6C40-870C-38897116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DD1EC-9C08-154B-843D-78A6ADD76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B8595-198C-6D40-981E-748DF75A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1747C-38C6-B04D-829F-45C037AC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BA29F-072B-1440-A82A-9FC84C94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8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7E636-9C76-4A49-946C-F38C5B3D0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6340B-A3B3-9F49-87A0-3B2011D6C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99C5-2F71-6C44-82E4-DF1B49813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47AEC-0F0D-1C4C-BFE2-4E8F41B6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F135A-C51A-E544-B06D-A98708F7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3D6F5-2EB8-5149-8C9B-CCF22F95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4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5BC00-3094-AD46-9B97-D133056F8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8C028-2A7A-6E4C-9095-4FD335CC5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E717B-3AB7-FD49-B562-94B30B1A0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5535F-77DF-6442-AB29-934E43B58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51C8A4-C792-9F4E-BE47-90B102C30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DBC17B-6D73-314D-82BA-EB6D72B98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96A03-F770-7B40-8637-DE2525B1C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05A61-B55D-5740-A53D-AD2A7DD80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4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67AF5-8889-034C-96C8-FC00CD9D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FBF7D-33F2-A649-9B3A-2177D113C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E54FC-F3F7-594F-9AEA-5FF387A36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7CD3AD-367E-A648-85FB-AF57FC55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2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7FE686-BEBF-804F-A01F-F98AF868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9C7417-469B-7B40-B465-02663143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7A366-B386-034B-AC0C-5DBEE23F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2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6096-7F28-A24F-BFC5-7CE3F10D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D3C3C-DA34-6D46-BF4F-B9F5F9F4F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5C1AD-EA91-4D48-8FE8-4276199B9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460C0-E7EA-2846-89AC-BDCD670C6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67D24-6096-CA40-8893-96DC65B2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25B8D-C92A-3347-8374-24ABAD12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7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C09C-6CD9-3F42-AF53-3BE95E019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AA98A-1973-0B4C-933E-716127F345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75A03-059D-1942-8185-722820D51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1F762-F146-E243-99F9-F3509C66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77D72-9C08-DB41-9754-D12F5906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591DA-7B1C-C448-84B3-D3F0828C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0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6C8732-9152-FF47-9407-3EBC99821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1A61C-0B0F-0D4B-BCE1-94CE62FF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25FE9-8692-814D-A3F3-859C5B411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87C8-9E71-A34D-91E9-075CCB43821C}" type="datetimeFigureOut">
              <a:rPr lang="en-US" smtClean="0"/>
              <a:t>4/19/22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93510-DFDF-E34C-B4C3-E2DBBD070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E765-8519-BD42-B053-86C435DEE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ksidechurch.ca/richer-than-you-think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ksidechurch.ca/carmenbaj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F23A0-5846-CD47-9EC0-4D9F33971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44036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 b="1" dirty="0"/>
              <a:t>YOU’RE RICHER THAN YOU THINK: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03CA9-C3E0-A348-82D3-E7801730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7565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b="1" dirty="0"/>
              <a:t>Your Unclaimed Inheritance</a:t>
            </a:r>
          </a:p>
        </p:txBody>
      </p:sp>
    </p:spTree>
    <p:extLst>
      <p:ext uri="{BB962C8B-B14F-4D97-AF65-F5344CB8AC3E}">
        <p14:creationId xmlns:p14="http://schemas.microsoft.com/office/powerpoint/2010/main" val="2721162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4F7F0-91C9-F143-9B2B-A31AD2449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18" y="157624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Our appreciation of what Jesus has done for us is something </a:t>
            </a:r>
          </a:p>
          <a:p>
            <a:pPr marL="0" indent="0" algn="ctr">
              <a:buNone/>
            </a:pPr>
            <a:r>
              <a:rPr lang="en-CA" dirty="0"/>
              <a:t>that can grow more precious through our life.    </a:t>
            </a:r>
          </a:p>
          <a:p>
            <a:pPr marL="0" indent="0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has helped you treasure the Good News?   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09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8A5E-A320-BA41-98ED-8A920E9E4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18" y="1371601"/>
            <a:ext cx="10515600" cy="44888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Prayer is another essential key to knowing the riches we have in Christ.    </a:t>
            </a:r>
          </a:p>
          <a:p>
            <a:pPr marL="0" indent="0" algn="ctr">
              <a:buNone/>
            </a:pPr>
            <a:r>
              <a:rPr lang="en-CA" dirty="0"/>
              <a:t>Read back through Paul’s prayer in vs. 9-14.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do you notice about what Paul prays for?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793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171D0-5EDA-1745-B023-3B7CF0E95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491" y="145155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The Apostle Paul gives us an important example of prayer, to pray for the spiritual growth of our family, friends and </a:t>
            </a:r>
            <a:r>
              <a:rPr lang="en-CA" dirty="0" err="1"/>
              <a:t>LifeGroup</a:t>
            </a:r>
            <a:r>
              <a:rPr lang="en-CA" dirty="0"/>
              <a:t> members.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might Paul’s prayer guide the focus of your prayers?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87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FCE4DA7A-9F60-7540-B591-3C08C896F88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10491" y="858981"/>
            <a:ext cx="10515600" cy="517943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Aft>
                <a:spcPts val="0"/>
              </a:spcAft>
              <a:buNone/>
            </a:pPr>
            <a:endParaRPr lang="en-CA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COLOSSIANS DEVOS: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Each week of this series we’ll have 5 devotionals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you to read on your own.    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CA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Read the </a:t>
            </a:r>
            <a:r>
              <a:rPr lang="en-CA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devos</a:t>
            </a: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this week and notice how this habit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enriches your walk with Jesus!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CA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hlinkClick r:id="rId2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https://www.creeksidechurch.ca/richer-than-you-think/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37245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0B5B3AC-72B1-274C-B1D5-A62400895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345" y="1271442"/>
            <a:ext cx="10515600" cy="492153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CA" sz="3600" b="1" u="sng" dirty="0"/>
              <a:t>PRAYER</a:t>
            </a:r>
            <a:endParaRPr lang="en-CA" sz="3600" dirty="0"/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This week let’s pray for our Global Outreach partner, Impact Ecuador.   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lvl="0"/>
            <a:r>
              <a:rPr lang="en-CA" dirty="0"/>
              <a:t>Pastors Fabian and Grace, our ministry partners in Quito, will be in Canada in May-June!  Please pray for those planning their time with us, and that we will have a great time of getting updated on ministry in Carmen Bajo.   Read about this ministry here </a:t>
            </a:r>
            <a:r>
              <a:rPr lang="en-CA" u="sng" dirty="0">
                <a:hlinkClick r:id="rId2"/>
              </a:rPr>
              <a:t>https://www.creeksidechurch.ca/carmenbajo/</a:t>
            </a:r>
            <a:endParaRPr lang="en-CA" dirty="0"/>
          </a:p>
          <a:p>
            <a:pPr marL="0" lvl="0" indent="0">
              <a:buNone/>
            </a:pPr>
            <a:r>
              <a:rPr lang="en-CA" dirty="0"/>
              <a:t> </a:t>
            </a:r>
          </a:p>
          <a:p>
            <a:pPr lvl="0"/>
            <a:r>
              <a:rPr lang="en-CA" dirty="0"/>
              <a:t>We will be celebrating 15 years of partnership in Ecuador with a Golf Tournament Fundraiser on Sat June 11 - pray for the provision of funding for the next stage of ministry in Carmen Bajo post-pandemic through this event.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673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387E3-3B04-0640-9B83-86BBB8770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891115"/>
            <a:ext cx="10776378" cy="49000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u="sng" dirty="0"/>
          </a:p>
          <a:p>
            <a:pPr marL="0" indent="0" algn="ctr">
              <a:buNone/>
            </a:pPr>
            <a:r>
              <a:rPr lang="en-CA" sz="3600" b="1" u="sng" dirty="0"/>
              <a:t>My Treasure</a:t>
            </a:r>
            <a:endParaRPr lang="en-CA" sz="3600" b="1" dirty="0"/>
          </a:p>
          <a:p>
            <a:pPr algn="ctr"/>
            <a:endParaRPr lang="en-CA" dirty="0"/>
          </a:p>
          <a:p>
            <a:pPr marL="0" indent="0" algn="ctr">
              <a:buNone/>
            </a:pPr>
            <a:r>
              <a:rPr lang="en-CA" dirty="0"/>
              <a:t>What do you have in your home that you treasure?   </a:t>
            </a:r>
          </a:p>
          <a:p>
            <a:pPr marL="0" indent="0" algn="ctr">
              <a:buNone/>
            </a:pPr>
            <a:r>
              <a:rPr lang="en-CA" dirty="0"/>
              <a:t>Maybe it’s a family heirloom passed down through the generations.    </a:t>
            </a:r>
          </a:p>
          <a:p>
            <a:pPr marL="0" indent="0" algn="ctr">
              <a:buNone/>
            </a:pPr>
            <a:r>
              <a:rPr lang="en-CA" dirty="0"/>
              <a:t>Perhaps it’s a special gift you were given by someone you love.   </a:t>
            </a:r>
          </a:p>
          <a:p>
            <a:pPr marL="0" indent="0" algn="ctr">
              <a:buNone/>
            </a:pPr>
            <a:r>
              <a:rPr lang="en-CA" dirty="0"/>
              <a:t>Maybe it’s the souvenir you brought from that once-in-a-lifetime trip.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Share your treasure story with the group! 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5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903D-2DA6-544C-8770-A9D3BCD7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457201"/>
            <a:ext cx="11023079" cy="568036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On Sunday, we began our new series, You’re Richer Than You Think.     Reflect back on what Pete said about the riches we have in Christ.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was a highlight for you from his teaching?</a:t>
            </a: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  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839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4EE33-CC04-DD46-9CA5-1072FD445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473" y="110836"/>
            <a:ext cx="10515600" cy="6567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READ:  Colossians 1:1-14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Let’s work our way back through these verses and talk about some of the themes we find there that speak to the riches we have in Christ.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8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030D-0557-8E46-A30F-5785C1F6C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8" y="110837"/>
            <a:ext cx="11263746" cy="62345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One summary of this first part of Paul’s letter is it’s focus on </a:t>
            </a:r>
            <a:r>
              <a:rPr lang="en-CA" i="1" dirty="0"/>
              <a:t>thanksgiving</a:t>
            </a:r>
            <a:r>
              <a:rPr lang="en-CA" dirty="0"/>
              <a:t>   -thanks to God for the riches we have in Him.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 </a:t>
            </a:r>
            <a:r>
              <a:rPr lang="en-CA" b="1" dirty="0"/>
              <a:t>Look back through these verses and identify these thanksgiving themes. 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08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0A1DB-4814-6A42-9954-B9C7DA8FD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3" y="1468581"/>
            <a:ext cx="11319164" cy="4281055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Why is giving thanks such an important habit </a:t>
            </a:r>
          </a:p>
          <a:p>
            <a:pPr marL="0" indent="0" algn="ctr">
              <a:buNone/>
            </a:pPr>
            <a:r>
              <a:rPr lang="en-CA" dirty="0"/>
              <a:t>for a Christ-follower to develop?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might you grow your habit of thanking God?</a:t>
            </a:r>
            <a:r>
              <a:rPr lang="en-CA" dirty="0"/>
              <a:t>  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36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F9DE1-525F-C04A-AB52-83B824440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052946"/>
            <a:ext cx="11333018" cy="4932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A second theme we find that shows the riches </a:t>
            </a:r>
          </a:p>
          <a:p>
            <a:pPr marL="0" indent="0" algn="ctr">
              <a:buNone/>
            </a:pPr>
            <a:r>
              <a:rPr lang="en-CA" dirty="0"/>
              <a:t>we have in Christ is that of </a:t>
            </a:r>
            <a:r>
              <a:rPr lang="en-CA" i="1" dirty="0"/>
              <a:t>hope</a:t>
            </a:r>
            <a:r>
              <a:rPr lang="en-CA" dirty="0"/>
              <a:t>.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does Paul say in these verses about the hope we have in Christ? </a:t>
            </a: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20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9A001-1310-904C-A6A1-E2976805C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91" y="647988"/>
            <a:ext cx="11956473" cy="54618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9B545E6-66B6-B64E-BDF6-37EB3844F634}"/>
              </a:ext>
            </a:extLst>
          </p:cNvPr>
          <p:cNvSpPr txBox="1"/>
          <p:nvPr/>
        </p:nvSpPr>
        <p:spPr>
          <a:xfrm>
            <a:off x="1517072" y="2673927"/>
            <a:ext cx="91717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i="1" dirty="0"/>
              <a:t>Hope</a:t>
            </a:r>
            <a:r>
              <a:rPr lang="en-CA" sz="2800" dirty="0"/>
              <a:t> is one of the amazing treasures we have in Christ.  </a:t>
            </a:r>
          </a:p>
          <a:p>
            <a:pPr algn="ctr"/>
            <a:endParaRPr lang="en-CA" sz="2800" dirty="0"/>
          </a:p>
          <a:p>
            <a:pPr algn="ctr"/>
            <a:r>
              <a:rPr lang="en-CA" sz="2800" dirty="0"/>
              <a:t> </a:t>
            </a:r>
            <a:r>
              <a:rPr lang="en-CA" sz="2800" b="1" dirty="0"/>
              <a:t>How might you grow your appreciation of this treasure?</a:t>
            </a:r>
            <a:endParaRPr lang="en-CA" sz="2800" dirty="0"/>
          </a:p>
          <a:p>
            <a:pPr lvl="0" algn="ctr"/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61332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838D-7E16-1640-AA3B-7BC5FEF9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110" y="2175164"/>
            <a:ext cx="11762509" cy="260465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11200" dirty="0"/>
              <a:t>Another theme we see in these verses is that of the </a:t>
            </a:r>
            <a:r>
              <a:rPr lang="en-CA" sz="11200" i="1" dirty="0"/>
              <a:t>Good News </a:t>
            </a:r>
            <a:r>
              <a:rPr lang="en-CA" sz="11200" dirty="0"/>
              <a:t>(Gospel).     </a:t>
            </a:r>
          </a:p>
          <a:p>
            <a:pPr marL="0" indent="0" algn="ctr">
              <a:buNone/>
            </a:pPr>
            <a:endParaRPr lang="en-CA" sz="11200" b="1" dirty="0"/>
          </a:p>
          <a:p>
            <a:pPr marL="0" indent="0" algn="ctr">
              <a:buNone/>
            </a:pPr>
            <a:r>
              <a:rPr lang="en-CA" sz="11200" b="1" dirty="0"/>
              <a:t>Why is the Good News so important to our understanding </a:t>
            </a:r>
          </a:p>
          <a:p>
            <a:pPr marL="0" indent="0" algn="ctr">
              <a:buNone/>
            </a:pPr>
            <a:r>
              <a:rPr lang="en-CA" sz="11200" b="1" dirty="0"/>
              <a:t>of the riches we have in Christ?</a:t>
            </a:r>
            <a:endParaRPr lang="en-CA" sz="11200" dirty="0"/>
          </a:p>
          <a:p>
            <a:pPr marL="0" indent="0" algn="ctr">
              <a:buNone/>
            </a:pPr>
            <a:endParaRPr lang="en-CA" sz="11200" dirty="0"/>
          </a:p>
          <a:p>
            <a:pPr marL="0" indent="0" algn="ctr">
              <a:buNone/>
            </a:pPr>
            <a:endParaRPr lang="en-CA" sz="8600" dirty="0"/>
          </a:p>
          <a:p>
            <a:pPr marL="0" lvl="0" indent="0" algn="ctr">
              <a:buNone/>
            </a:pPr>
            <a:endParaRPr lang="en-CA" sz="8600" dirty="0"/>
          </a:p>
          <a:p>
            <a:pPr marL="0" lvl="0" indent="0" algn="ctr">
              <a:buNone/>
            </a:pPr>
            <a:endParaRPr lang="en-CA" sz="8600" dirty="0"/>
          </a:p>
          <a:p>
            <a:pPr marL="0" indent="0">
              <a:buNone/>
            </a:pPr>
            <a:r>
              <a:rPr lang="en-CA" sz="8600" dirty="0"/>
              <a:t> </a:t>
            </a:r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5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2139</TotalTime>
  <Words>557</Words>
  <Application>Microsoft Macintosh PowerPoint</Application>
  <PresentationFormat>Widescreen</PresentationFormat>
  <Paragraphs>111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YOU’RE RICHER THAN YOU THINK: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WITH:</dc:title>
  <dc:creator>Jeff Austen</dc:creator>
  <cp:lastModifiedBy>Jeff Austen</cp:lastModifiedBy>
  <cp:revision>75</cp:revision>
  <dcterms:created xsi:type="dcterms:W3CDTF">2021-11-03T18:52:42Z</dcterms:created>
  <dcterms:modified xsi:type="dcterms:W3CDTF">2022-04-20T19:58:32Z</dcterms:modified>
</cp:coreProperties>
</file>