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7"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42459-F36E-E24A-983A-795BA92AEDCB}" type="datetimeFigureOut">
              <a:rPr lang="en-US" smtClean="0"/>
              <a:t>3/30/22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66127-4008-7546-ADA3-329956ADE77C}" type="slidenum">
              <a:rPr lang="en-US" smtClean="0"/>
              <a:t>‹#›</a:t>
            </a:fld>
            <a:endParaRPr lang="en-US"/>
          </a:p>
        </p:txBody>
      </p:sp>
    </p:spTree>
    <p:extLst>
      <p:ext uri="{BB962C8B-B14F-4D97-AF65-F5344CB8AC3E}">
        <p14:creationId xmlns:p14="http://schemas.microsoft.com/office/powerpoint/2010/main" val="143479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266127-4008-7546-ADA3-329956ADE77C}" type="slidenum">
              <a:rPr lang="en-US" smtClean="0"/>
              <a:t>4</a:t>
            </a:fld>
            <a:endParaRPr lang="en-US"/>
          </a:p>
        </p:txBody>
      </p:sp>
    </p:spTree>
    <p:extLst>
      <p:ext uri="{BB962C8B-B14F-4D97-AF65-F5344CB8AC3E}">
        <p14:creationId xmlns:p14="http://schemas.microsoft.com/office/powerpoint/2010/main" val="151599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3/30/22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3/30/22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iblegateway.com/passage/?search=Matthew+6%3A9-13&amp;version=NIV#fen-NIV-23296b" TargetMode="External"/><Relationship Id="rId2" Type="http://schemas.openxmlformats.org/officeDocument/2006/relationships/hyperlink" Target="https://www.biblegateway.com/passage/?search=Matthew+6%3A9-13&amp;version=NIV#fen-NIV-23296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THERE WILL BE TESTS:</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The Re-Test</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lnSpcReduction="10000"/>
          </a:bodyPr>
          <a:lstStyle/>
          <a:p>
            <a:pPr marL="0" indent="0">
              <a:buNone/>
            </a:pPr>
            <a:r>
              <a:rPr lang="en-CA" b="1" u="sng" dirty="0"/>
              <a:t>PRAYER</a:t>
            </a:r>
            <a:endParaRPr lang="en-CA" dirty="0"/>
          </a:p>
          <a:p>
            <a:pPr marL="0" indent="0">
              <a:buNone/>
            </a:pPr>
            <a:endParaRPr lang="en-CA" dirty="0"/>
          </a:p>
          <a:p>
            <a:pPr marL="0" indent="0">
              <a:buNone/>
            </a:pPr>
            <a:r>
              <a:rPr lang="en-CA" dirty="0"/>
              <a:t>This week let’s pray for our Global Missions partner in Uganda.  </a:t>
            </a:r>
          </a:p>
          <a:p>
            <a:pPr marL="0" indent="0">
              <a:buNone/>
            </a:pPr>
            <a:r>
              <a:rPr lang="en-CA" dirty="0"/>
              <a:t> </a:t>
            </a:r>
          </a:p>
          <a:p>
            <a:pPr lvl="0"/>
            <a:r>
              <a:rPr lang="en-CA" dirty="0"/>
              <a:t>Pray for our Global Partner in Uganda, </a:t>
            </a:r>
            <a:r>
              <a:rPr lang="en-CA" dirty="0" err="1"/>
              <a:t>Kitigoma</a:t>
            </a:r>
            <a:r>
              <a:rPr lang="en-CA" dirty="0"/>
              <a:t> Community Church and the ministries and outreaches they do into their community.</a:t>
            </a:r>
          </a:p>
          <a:p>
            <a:pPr marL="0" indent="0">
              <a:buNone/>
            </a:pPr>
            <a:r>
              <a:rPr lang="en-CA" dirty="0"/>
              <a:t> </a:t>
            </a:r>
          </a:p>
          <a:p>
            <a:pPr lvl="0"/>
            <a:r>
              <a:rPr lang="en-CA" dirty="0"/>
              <a:t>Pray for the congregation of the church to experience the presence and power of the Holy Spirit in and among them.  Pray for the students at the school to be influenced for Christ.</a:t>
            </a:r>
          </a:p>
          <a:p>
            <a:pPr marL="0" indent="0">
              <a:buNone/>
            </a:pPr>
            <a:endParaRPr lang="en-CA" dirty="0"/>
          </a:p>
          <a:p>
            <a:pPr lvl="0"/>
            <a:r>
              <a:rPr lang="en-CA" dirty="0"/>
              <a:t>Pray for the leadership of the church and the school, for Pastor Robert, Baby Justine and Shadrach </a:t>
            </a:r>
            <a:r>
              <a:rPr lang="en-CA" dirty="0" err="1"/>
              <a:t>Wanjala</a:t>
            </a:r>
            <a:r>
              <a:rPr lang="en-CA" dirty="0"/>
              <a:t>, and for their families.  Pray for unity among the Teachers and Staff at God's Gift School</a:t>
            </a:r>
          </a:p>
          <a:p>
            <a:pPr marL="0" indent="0">
              <a:buNone/>
            </a:pPr>
            <a:endParaRPr lang="en-CA"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872836" y="891115"/>
            <a:ext cx="10776378" cy="4900086"/>
          </a:xfrm>
        </p:spPr>
        <p:txBody>
          <a:bodyPr>
            <a:normAutofit lnSpcReduction="10000"/>
          </a:bodyPr>
          <a:lstStyle/>
          <a:p>
            <a:pPr marL="0" indent="0" algn="ctr">
              <a:buNone/>
            </a:pPr>
            <a:endParaRPr lang="en-CA" u="sng" dirty="0"/>
          </a:p>
          <a:p>
            <a:pPr marL="0" indent="0" algn="ctr">
              <a:buNone/>
            </a:pPr>
            <a:r>
              <a:rPr lang="en-CA" u="sng" dirty="0"/>
              <a:t>If At First You Don’t Succeed, Try, Try Again</a:t>
            </a:r>
            <a:endParaRPr lang="en-CA" dirty="0"/>
          </a:p>
          <a:p>
            <a:pPr marL="0" indent="0" algn="ctr">
              <a:buNone/>
            </a:pPr>
            <a:endParaRPr lang="en-CA" dirty="0"/>
          </a:p>
          <a:p>
            <a:pPr marL="0" indent="0" algn="ctr">
              <a:buNone/>
            </a:pPr>
            <a:r>
              <a:rPr lang="en-CA" dirty="0"/>
              <a:t>You’re probably familiar with this statement, “If at first you don’t succeed, try, try again.”  What story from your life comes to mind when you think of this statement?   Maybe you tackled a home repair that was a challenge but you got it done.   Or, maybe your story is from your school days, or something that happened in your work.    What challenges did you experience?   What did you learn from it?    </a:t>
            </a:r>
          </a:p>
          <a:p>
            <a:pPr marL="0" indent="0" algn="ctr">
              <a:buNone/>
            </a:pPr>
            <a:endParaRPr lang="en-CA" dirty="0"/>
          </a:p>
          <a:p>
            <a:pPr marL="0" indent="0" algn="ctr">
              <a:buNone/>
            </a:pPr>
            <a:r>
              <a:rPr lang="en-CA" b="1" dirty="0"/>
              <a:t>Share your story with the group!</a:t>
            </a:r>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720436" y="457201"/>
            <a:ext cx="11023079"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This week Pete focused on Abraham and the many tests he underwent.    </a:t>
            </a:r>
          </a:p>
          <a:p>
            <a:pPr marL="0" indent="0" algn="ctr">
              <a:buNone/>
            </a:pPr>
            <a:endParaRPr lang="en-CA" b="1" dirty="0"/>
          </a:p>
          <a:p>
            <a:pPr marL="0" indent="0" algn="ctr">
              <a:buNone/>
            </a:pPr>
            <a:r>
              <a:rPr lang="en-CA" b="1" dirty="0"/>
              <a:t>How were you encouraged by this look at Abraham’s tests?</a:t>
            </a:r>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Let’s read about some tests Abraham faced.     </a:t>
            </a:r>
          </a:p>
          <a:p>
            <a:pPr marL="0" indent="0" algn="ctr">
              <a:buNone/>
            </a:pPr>
            <a:r>
              <a:rPr lang="en-CA" dirty="0"/>
              <a:t>As you read each one, think about Abraham’s response.     </a:t>
            </a:r>
          </a:p>
          <a:p>
            <a:pPr marL="0" indent="0" algn="ctr">
              <a:buNone/>
            </a:pPr>
            <a:r>
              <a:rPr lang="en-CA" dirty="0"/>
              <a:t>Did he pass the test?    </a:t>
            </a:r>
          </a:p>
          <a:p>
            <a:pPr marL="0" indent="0" algn="ctr">
              <a:buNone/>
            </a:pPr>
            <a:r>
              <a:rPr lang="en-CA" dirty="0"/>
              <a:t>Think about how God might use a similar test in our lives today. </a:t>
            </a:r>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95745" y="1011382"/>
            <a:ext cx="11263746" cy="4946073"/>
          </a:xfrm>
        </p:spPr>
        <p:txBody>
          <a:bodyPr>
            <a:normAutofit/>
          </a:bodyPr>
          <a:lstStyle/>
          <a:p>
            <a:pPr marL="0" indent="0" algn="ctr">
              <a:buNone/>
            </a:pPr>
            <a:endParaRPr lang="en-CA" dirty="0"/>
          </a:p>
          <a:p>
            <a:pPr marL="0" lvl="0" indent="0" algn="ctr">
              <a:buNone/>
            </a:pPr>
            <a:endParaRPr lang="en-CA" dirty="0"/>
          </a:p>
          <a:p>
            <a:pPr marL="0" lvl="0" indent="0" algn="ctr">
              <a:buNone/>
            </a:pPr>
            <a:r>
              <a:rPr lang="en-CA" dirty="0"/>
              <a:t>READ:   Genesis 12:1-7  </a:t>
            </a:r>
            <a:r>
              <a:rPr lang="en-CA" u="sng" dirty="0"/>
              <a:t>The “Future” Test</a:t>
            </a:r>
            <a:r>
              <a:rPr lang="en-CA" dirty="0"/>
              <a:t> </a:t>
            </a:r>
          </a:p>
          <a:p>
            <a:pPr marL="0" indent="0" algn="ctr">
              <a:buNone/>
            </a:pPr>
            <a:r>
              <a:rPr lang="en-CA" dirty="0"/>
              <a:t> </a:t>
            </a:r>
          </a:p>
          <a:p>
            <a:pPr marL="0" indent="0" algn="ctr">
              <a:buNone/>
            </a:pPr>
            <a:r>
              <a:rPr lang="en-CA" b="1" dirty="0"/>
              <a:t>What do you notice about this test God gave Abram?   </a:t>
            </a:r>
          </a:p>
          <a:p>
            <a:pPr marL="0" indent="0" algn="ctr">
              <a:buNone/>
            </a:pPr>
            <a:r>
              <a:rPr lang="en-CA" b="1" dirty="0"/>
              <a:t>Did Abram pass the test?</a:t>
            </a:r>
            <a:endParaRPr lang="en-CA" dirty="0"/>
          </a:p>
          <a:p>
            <a:pPr marL="0" indent="0" algn="ctr">
              <a:buNone/>
            </a:pPr>
            <a:r>
              <a:rPr lang="en-CA" dirty="0"/>
              <a:t>  </a:t>
            </a:r>
          </a:p>
          <a:p>
            <a:pPr marL="0" indent="0" algn="ctr">
              <a:buNone/>
            </a:pPr>
            <a:r>
              <a:rPr lang="en-CA" b="1" dirty="0"/>
              <a:t>Has God has given you the “future” test?   </a:t>
            </a:r>
          </a:p>
          <a:p>
            <a:pPr marL="0" indent="0" algn="ctr">
              <a:buNone/>
            </a:pPr>
            <a:r>
              <a:rPr lang="en-CA" b="1" dirty="0"/>
              <a:t>What did you learn from it?</a:t>
            </a: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98763" y="1468581"/>
            <a:ext cx="11319164" cy="4281055"/>
          </a:xfrm>
        </p:spPr>
        <p:txBody>
          <a:bodyPr>
            <a:normAutofit fontScale="92500" lnSpcReduction="10000"/>
          </a:bodyPr>
          <a:lstStyle/>
          <a:p>
            <a:pPr marL="0" lvl="0" indent="0" algn="ctr">
              <a:buNone/>
            </a:pPr>
            <a:endParaRPr lang="en-CA" dirty="0"/>
          </a:p>
          <a:p>
            <a:pPr marL="0" lvl="0" indent="0" algn="ctr">
              <a:buNone/>
            </a:pPr>
            <a:r>
              <a:rPr lang="en-CA" dirty="0"/>
              <a:t>READ:   Genesis 12:10-20   </a:t>
            </a:r>
            <a:r>
              <a:rPr lang="en-CA" u="sng" dirty="0"/>
              <a:t>The Truth Test</a:t>
            </a:r>
            <a:endParaRPr lang="en-CA" dirty="0"/>
          </a:p>
          <a:p>
            <a:pPr marL="0" indent="0" algn="ctr">
              <a:buNone/>
            </a:pPr>
            <a:r>
              <a:rPr lang="en-CA" dirty="0"/>
              <a:t> </a:t>
            </a:r>
          </a:p>
          <a:p>
            <a:pPr marL="0" indent="0" algn="ctr">
              <a:buNone/>
            </a:pPr>
            <a:r>
              <a:rPr lang="en-CA" b="1" dirty="0"/>
              <a:t>What do you notice about the truth test God gave Abram?   </a:t>
            </a:r>
          </a:p>
          <a:p>
            <a:pPr marL="0" indent="0" algn="ctr">
              <a:buNone/>
            </a:pPr>
            <a:r>
              <a:rPr lang="en-CA" b="1" dirty="0"/>
              <a:t>Did he pass the test?</a:t>
            </a:r>
            <a:endParaRPr lang="en-CA" dirty="0"/>
          </a:p>
          <a:p>
            <a:pPr marL="0" indent="0" algn="ctr">
              <a:buNone/>
            </a:pPr>
            <a:r>
              <a:rPr lang="en-CA" dirty="0"/>
              <a:t> </a:t>
            </a:r>
          </a:p>
          <a:p>
            <a:pPr marL="0" indent="0" algn="ctr">
              <a:buNone/>
            </a:pPr>
            <a:r>
              <a:rPr lang="en-CA" b="1" dirty="0"/>
              <a:t>Has God given you the truth test?   </a:t>
            </a:r>
          </a:p>
          <a:p>
            <a:pPr marL="0" indent="0" algn="ctr">
              <a:buNone/>
            </a:pPr>
            <a:r>
              <a:rPr lang="en-CA" b="1" dirty="0"/>
              <a:t>What did you learn from it?</a:t>
            </a:r>
            <a:endParaRPr lang="en-CA" dirty="0"/>
          </a:p>
          <a:p>
            <a:pPr marL="0" indent="0">
              <a:buNone/>
            </a:pPr>
            <a:r>
              <a:rPr lang="en-CA" dirty="0"/>
              <a:t> </a:t>
            </a:r>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26473" y="1052946"/>
            <a:ext cx="11333018" cy="4932218"/>
          </a:xfrm>
        </p:spPr>
        <p:txBody>
          <a:bodyPr>
            <a:normAutofit lnSpcReduction="10000"/>
          </a:bodyPr>
          <a:lstStyle/>
          <a:p>
            <a:pPr marL="0" lvl="0" indent="0" algn="ctr">
              <a:buNone/>
            </a:pPr>
            <a:r>
              <a:rPr lang="en-CA" dirty="0"/>
              <a:t>READ:    Genesis 13:8-13   </a:t>
            </a:r>
            <a:r>
              <a:rPr lang="en-CA" u="sng" dirty="0"/>
              <a:t>The Conflict Test</a:t>
            </a:r>
            <a:endParaRPr lang="en-CA" dirty="0"/>
          </a:p>
          <a:p>
            <a:pPr marL="0" indent="0" algn="ctr">
              <a:buNone/>
            </a:pPr>
            <a:endParaRPr lang="en-CA" dirty="0"/>
          </a:p>
          <a:p>
            <a:pPr marL="0" indent="0" algn="ctr">
              <a:buNone/>
            </a:pPr>
            <a:r>
              <a:rPr lang="en-CA" dirty="0"/>
              <a:t>In this test, Abram negotiates through a potential conflict with his nephew, Lot, over the land they would occupy.       </a:t>
            </a:r>
          </a:p>
          <a:p>
            <a:pPr marL="0" indent="0" algn="ctr">
              <a:buNone/>
            </a:pPr>
            <a:endParaRPr lang="en-CA" b="1" dirty="0"/>
          </a:p>
          <a:p>
            <a:pPr marL="0" indent="0" algn="ctr">
              <a:buNone/>
            </a:pPr>
            <a:r>
              <a:rPr lang="en-CA" b="1" dirty="0"/>
              <a:t>What do you notice about this test God gave Abram?  </a:t>
            </a:r>
          </a:p>
          <a:p>
            <a:pPr marL="0" indent="0" algn="ctr">
              <a:buNone/>
            </a:pPr>
            <a:r>
              <a:rPr lang="en-CA" b="1" dirty="0"/>
              <a:t>Did Abram pass the test?</a:t>
            </a:r>
            <a:endParaRPr lang="en-CA" dirty="0"/>
          </a:p>
          <a:p>
            <a:pPr marL="0" indent="0" algn="ctr">
              <a:buNone/>
            </a:pPr>
            <a:r>
              <a:rPr lang="en-CA" dirty="0"/>
              <a:t> </a:t>
            </a:r>
          </a:p>
          <a:p>
            <a:pPr marL="0" indent="0" algn="ctr">
              <a:buNone/>
            </a:pPr>
            <a:r>
              <a:rPr lang="en-CA" b="1" dirty="0"/>
              <a:t>Has God has given you the conflict test?   </a:t>
            </a:r>
          </a:p>
          <a:p>
            <a:pPr marL="0" indent="0" algn="ctr">
              <a:buNone/>
            </a:pPr>
            <a:r>
              <a:rPr lang="en-CA" b="1" dirty="0"/>
              <a:t>What did you learn from it?</a:t>
            </a:r>
            <a:endParaRPr lang="en-CA" dirty="0"/>
          </a:p>
          <a:p>
            <a:pPr marL="0" lv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24691" y="647988"/>
            <a:ext cx="11956473" cy="5461866"/>
          </a:xfrm>
        </p:spPr>
        <p:txBody>
          <a:bodyPr>
            <a:normAutofit fontScale="92500" lnSpcReduction="10000"/>
          </a:bodyPr>
          <a:lstStyle/>
          <a:p>
            <a:pPr marL="0" indent="0" algn="ctr">
              <a:buNone/>
            </a:pPr>
            <a:endParaRPr lang="en-CA" dirty="0"/>
          </a:p>
          <a:p>
            <a:pPr marL="0" lvl="0" indent="0" algn="ctr">
              <a:buNone/>
            </a:pPr>
            <a:r>
              <a:rPr lang="en-CA" dirty="0"/>
              <a:t>READ:   Genesis 22:1-12   </a:t>
            </a:r>
            <a:r>
              <a:rPr lang="en-CA" u="sng" dirty="0"/>
              <a:t>The Sacrifice Test</a:t>
            </a:r>
            <a:endParaRPr lang="en-CA" dirty="0"/>
          </a:p>
          <a:p>
            <a:pPr marL="0" indent="0" algn="ctr">
              <a:buNone/>
            </a:pPr>
            <a:r>
              <a:rPr lang="en-CA" dirty="0"/>
              <a:t> </a:t>
            </a:r>
          </a:p>
          <a:p>
            <a:pPr marL="0" indent="0" algn="ctr">
              <a:buNone/>
            </a:pPr>
            <a:r>
              <a:rPr lang="en-CA" dirty="0"/>
              <a:t>In this ultimate test in Abraham’s life, God asks him to sacrifice his son, Isaac.      </a:t>
            </a:r>
          </a:p>
          <a:p>
            <a:pPr marL="0" indent="0" algn="ctr">
              <a:buNone/>
            </a:pPr>
            <a:endParaRPr lang="en-CA" b="1" dirty="0"/>
          </a:p>
          <a:p>
            <a:pPr marL="0" indent="0" algn="ctr">
              <a:buNone/>
            </a:pPr>
            <a:r>
              <a:rPr lang="en-CA" b="1" dirty="0"/>
              <a:t>What do you notice about this test God gave Abraham?   </a:t>
            </a:r>
          </a:p>
          <a:p>
            <a:pPr marL="0" indent="0" algn="ctr">
              <a:buNone/>
            </a:pPr>
            <a:r>
              <a:rPr lang="en-CA" b="1" dirty="0"/>
              <a:t>Did Abraham pass this test?  </a:t>
            </a:r>
            <a:endParaRPr lang="en-CA" dirty="0"/>
          </a:p>
          <a:p>
            <a:pPr marL="0" indent="0" algn="ctr">
              <a:buNone/>
            </a:pPr>
            <a:r>
              <a:rPr lang="en-CA" dirty="0"/>
              <a:t>  </a:t>
            </a:r>
          </a:p>
          <a:p>
            <a:pPr marL="0" indent="0" algn="ctr">
              <a:buNone/>
            </a:pPr>
            <a:r>
              <a:rPr lang="en-CA" b="1" dirty="0"/>
              <a:t>What does the sacrifice test teach you about faith?    </a:t>
            </a:r>
          </a:p>
          <a:p>
            <a:pPr marL="0" indent="0" algn="ctr">
              <a:buNone/>
            </a:pPr>
            <a:endParaRPr lang="en-CA" b="1" dirty="0"/>
          </a:p>
          <a:p>
            <a:pPr marL="0" indent="0" algn="ctr">
              <a:buNone/>
            </a:pPr>
            <a:r>
              <a:rPr lang="en-CA" b="1" dirty="0"/>
              <a:t>In what ways has your life demonstrated </a:t>
            </a:r>
          </a:p>
          <a:p>
            <a:pPr marL="0" indent="0" algn="ctr">
              <a:buNone/>
            </a:pPr>
            <a:r>
              <a:rPr lang="en-CA" b="1" dirty="0"/>
              <a:t>you won’t allow anything to come before God?</a:t>
            </a:r>
            <a:endParaRPr lang="en-CA" dirty="0"/>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207818"/>
            <a:ext cx="11762509" cy="6456218"/>
          </a:xfrm>
        </p:spPr>
        <p:txBody>
          <a:bodyPr>
            <a:normAutofit fontScale="25000" lnSpcReduction="20000"/>
          </a:bodyPr>
          <a:lstStyle/>
          <a:p>
            <a:pPr marL="0" indent="0" algn="ctr">
              <a:buNone/>
            </a:pPr>
            <a:endParaRPr lang="en-CA" dirty="0"/>
          </a:p>
          <a:p>
            <a:pPr marL="0" indent="0" algn="ctr">
              <a:buNone/>
            </a:pPr>
            <a:r>
              <a:rPr lang="en-CA" sz="9600" dirty="0"/>
              <a:t>As a group, pray The LORD’S Prayer out loud together, </a:t>
            </a:r>
          </a:p>
          <a:p>
            <a:pPr marL="0" indent="0" algn="ctr">
              <a:buNone/>
            </a:pPr>
            <a:r>
              <a:rPr lang="en-CA" sz="9600" dirty="0"/>
              <a:t>asking God to keep you strong in the test. </a:t>
            </a:r>
          </a:p>
          <a:p>
            <a:pPr marL="0" indent="0" algn="ctr">
              <a:buNone/>
            </a:pPr>
            <a:endParaRPr lang="en-CA" sz="9600" dirty="0"/>
          </a:p>
          <a:p>
            <a:pPr marL="0" indent="0" algn="ctr">
              <a:buNone/>
            </a:pPr>
            <a:r>
              <a:rPr lang="en-CA" sz="9600" dirty="0"/>
              <a:t>This, then, is how you should pray:</a:t>
            </a:r>
          </a:p>
          <a:p>
            <a:pPr marL="0" indent="0" algn="ctr">
              <a:buNone/>
            </a:pPr>
            <a:r>
              <a:rPr lang="en-CA" sz="9600" dirty="0"/>
              <a:t>“‘Our Father in heaven,</a:t>
            </a:r>
            <a:br>
              <a:rPr lang="en-CA" sz="9600" dirty="0"/>
            </a:br>
            <a:r>
              <a:rPr lang="en-CA" sz="9600" dirty="0"/>
              <a:t>hallowed be your name,</a:t>
            </a:r>
            <a:br>
              <a:rPr lang="en-CA" sz="9600" dirty="0"/>
            </a:br>
            <a:r>
              <a:rPr lang="en-CA" sz="9600" b="1" baseline="30000" dirty="0"/>
              <a:t>10 </a:t>
            </a:r>
            <a:r>
              <a:rPr lang="en-CA" sz="9600" dirty="0"/>
              <a:t>your kingdom come,</a:t>
            </a:r>
            <a:br>
              <a:rPr lang="en-CA" sz="9600" dirty="0"/>
            </a:br>
            <a:r>
              <a:rPr lang="en-CA" sz="9600" dirty="0"/>
              <a:t>your will be done,</a:t>
            </a:r>
            <a:br>
              <a:rPr lang="en-CA" sz="9600" dirty="0"/>
            </a:br>
            <a:r>
              <a:rPr lang="en-CA" sz="9600" dirty="0"/>
              <a:t>    on earth as it is in heaven.</a:t>
            </a:r>
            <a:br>
              <a:rPr lang="en-CA" sz="9600" dirty="0"/>
            </a:br>
            <a:r>
              <a:rPr lang="en-CA" sz="9600" b="1" baseline="30000" dirty="0"/>
              <a:t>11 </a:t>
            </a:r>
            <a:r>
              <a:rPr lang="en-CA" sz="9600" dirty="0"/>
              <a:t>Give us today our daily bread.</a:t>
            </a:r>
            <a:br>
              <a:rPr lang="en-CA" sz="9600" dirty="0"/>
            </a:br>
            <a:r>
              <a:rPr lang="en-CA" sz="9600" b="1" baseline="30000" dirty="0"/>
              <a:t>12 </a:t>
            </a:r>
            <a:r>
              <a:rPr lang="en-CA" sz="9600" dirty="0"/>
              <a:t>And forgive us our debts,</a:t>
            </a:r>
            <a:br>
              <a:rPr lang="en-CA" sz="9600" dirty="0"/>
            </a:br>
            <a:r>
              <a:rPr lang="en-CA" sz="9600" dirty="0"/>
              <a:t>    as we also have forgiven our debtors.</a:t>
            </a:r>
            <a:br>
              <a:rPr lang="en-CA" sz="9600" dirty="0"/>
            </a:br>
            <a:r>
              <a:rPr lang="en-CA" sz="9600" b="1" baseline="30000" dirty="0"/>
              <a:t>13 </a:t>
            </a:r>
            <a:r>
              <a:rPr lang="en-CA" sz="9600" dirty="0"/>
              <a:t>And lead us not into [the test],</a:t>
            </a:r>
            <a:r>
              <a:rPr lang="en-CA" sz="9600" baseline="30000" dirty="0"/>
              <a:t>[</a:t>
            </a:r>
            <a:r>
              <a:rPr lang="en-CA" sz="9600" u="sng" baseline="30000" dirty="0">
                <a:hlinkClick r:id="rId2" tooltip="See footnote a"/>
              </a:rPr>
              <a:t>a</a:t>
            </a:r>
            <a:r>
              <a:rPr lang="en-CA" sz="9600" baseline="30000" dirty="0"/>
              <a:t>]</a:t>
            </a:r>
            <a:br>
              <a:rPr lang="en-CA" sz="9600" dirty="0"/>
            </a:br>
            <a:r>
              <a:rPr lang="en-CA" sz="9600" dirty="0"/>
              <a:t>    but deliver us from the evil one.</a:t>
            </a:r>
            <a:r>
              <a:rPr lang="en-CA" sz="9600" baseline="30000" dirty="0"/>
              <a:t>[</a:t>
            </a:r>
            <a:r>
              <a:rPr lang="en-CA" sz="9600" u="sng" baseline="30000" dirty="0">
                <a:hlinkClick r:id="rId3" tooltip="See footnote b"/>
              </a:rPr>
              <a:t>b</a:t>
            </a:r>
            <a:r>
              <a:rPr lang="en-CA" sz="9600" baseline="30000" dirty="0"/>
              <a:t>]</a:t>
            </a:r>
            <a:r>
              <a:rPr lang="en-CA" sz="9600" dirty="0"/>
              <a:t>’</a:t>
            </a:r>
          </a:p>
          <a:p>
            <a:pPr marL="0" indent="0" algn="ctr">
              <a:buNone/>
            </a:pPr>
            <a:r>
              <a:rPr lang="en-CA" sz="9600" dirty="0"/>
              <a:t> </a:t>
            </a:r>
          </a:p>
          <a:p>
            <a:pPr marL="0" indent="0" algn="ctr">
              <a:buNone/>
            </a:pPr>
            <a:r>
              <a:rPr lang="en-CA" sz="9600" dirty="0"/>
              <a:t>Addendum – </a:t>
            </a:r>
          </a:p>
          <a:p>
            <a:pPr marL="0" indent="0" algn="ctr">
              <a:buNone/>
            </a:pPr>
            <a:r>
              <a:rPr lang="en-CA" sz="9600" dirty="0"/>
              <a:t> </a:t>
            </a:r>
          </a:p>
          <a:p>
            <a:pPr marL="0" indent="0" algn="ctr">
              <a:buNone/>
            </a:pPr>
            <a:r>
              <a:rPr lang="en-CA" sz="9600" dirty="0"/>
              <a:t>For yours is the kingdom and the power and the glory forever and ever.  </a:t>
            </a:r>
          </a:p>
          <a:p>
            <a:pPr marL="0" indent="0" algn="ctr">
              <a:buNone/>
            </a:pPr>
            <a:r>
              <a:rPr lang="en-CA" sz="9600" dirty="0"/>
              <a:t>AMEN</a:t>
            </a:r>
          </a:p>
          <a:p>
            <a:pPr marL="0" indent="0" algn="ctr">
              <a:buNone/>
            </a:pPr>
            <a:endParaRPr lang="en-CA" dirty="0"/>
          </a:p>
          <a:p>
            <a:pPr marL="0" indent="0" algn="ctr">
              <a:buNone/>
            </a:pPr>
            <a:endParaRPr lang="en-CA" dirty="0"/>
          </a:p>
          <a:p>
            <a:pPr marL="0" lvl="0" indent="0" algn="ctr">
              <a:buNone/>
            </a:pPr>
            <a:endParaRPr lang="en-CA" dirty="0"/>
          </a:p>
          <a:p>
            <a:pPr marL="0" lvl="0" indent="0" algn="ctr">
              <a:buNone/>
            </a:pPr>
            <a:endParaRPr lang="en-CA" dirty="0"/>
          </a:p>
          <a:p>
            <a:pPr marL="0" indent="0">
              <a:buNone/>
            </a:pPr>
            <a:r>
              <a:rPr lang="en-CA" dirty="0"/>
              <a:t> </a:t>
            </a:r>
          </a:p>
          <a:p>
            <a:pPr mar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TotalTime>
  <Words>663</Words>
  <Application>Microsoft Macintosh PowerPoint</Application>
  <PresentationFormat>Widescreen</PresentationFormat>
  <Paragraphs>100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THERE WILL BE TESTS: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61</cp:revision>
  <dcterms:created xsi:type="dcterms:W3CDTF">2021-11-03T18:52:42Z</dcterms:created>
  <dcterms:modified xsi:type="dcterms:W3CDTF">2022-03-30T20:06:11Z</dcterms:modified>
</cp:coreProperties>
</file>