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7" r:id="rId9"/>
    <p:sldId id="263" r:id="rId10"/>
    <p:sldId id="268" r:id="rId11"/>
    <p:sldId id="269" r:id="rId12"/>
    <p:sldId id="270" r:id="rId13"/>
    <p:sldId id="26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96"/>
  </p:normalViewPr>
  <p:slideViewPr>
    <p:cSldViewPr snapToGrid="0" snapToObjects="1">
      <p:cViewPr varScale="1">
        <p:scale>
          <a:sx n="105" d="100"/>
          <a:sy n="105" d="100"/>
        </p:scale>
        <p:origin x="84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B42459-F36E-E24A-983A-795BA92AEDCB}" type="datetimeFigureOut">
              <a:rPr lang="en-US" smtClean="0"/>
              <a:t>3/23/22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266127-4008-7546-ADA3-329956ADE77C}" type="slidenum">
              <a:rPr lang="en-US" smtClean="0"/>
              <a:t>‹#›</a:t>
            </a:fld>
            <a:endParaRPr lang="en-US"/>
          </a:p>
        </p:txBody>
      </p:sp>
    </p:spTree>
    <p:extLst>
      <p:ext uri="{BB962C8B-B14F-4D97-AF65-F5344CB8AC3E}">
        <p14:creationId xmlns:p14="http://schemas.microsoft.com/office/powerpoint/2010/main" val="14347950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266127-4008-7546-ADA3-329956ADE77C}" type="slidenum">
              <a:rPr lang="en-US" smtClean="0"/>
              <a:t>4</a:t>
            </a:fld>
            <a:endParaRPr lang="en-US"/>
          </a:p>
        </p:txBody>
      </p:sp>
    </p:spTree>
    <p:extLst>
      <p:ext uri="{BB962C8B-B14F-4D97-AF65-F5344CB8AC3E}">
        <p14:creationId xmlns:p14="http://schemas.microsoft.com/office/powerpoint/2010/main" val="15159910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266127-4008-7546-ADA3-329956ADE77C}" type="slidenum">
              <a:rPr lang="en-US" smtClean="0"/>
              <a:t>10</a:t>
            </a:fld>
            <a:endParaRPr lang="en-US"/>
          </a:p>
        </p:txBody>
      </p:sp>
    </p:spTree>
    <p:extLst>
      <p:ext uri="{BB962C8B-B14F-4D97-AF65-F5344CB8AC3E}">
        <p14:creationId xmlns:p14="http://schemas.microsoft.com/office/powerpoint/2010/main" val="2770281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7CE1A-04DE-2441-86B2-6B8B96849FE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0855A64-0DF3-9543-B9D7-9C135D3915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0DA56D0-13CA-9A4E-A359-C69F9C9FDAEE}"/>
              </a:ext>
            </a:extLst>
          </p:cNvPr>
          <p:cNvSpPr>
            <a:spLocks noGrp="1"/>
          </p:cNvSpPr>
          <p:nvPr>
            <p:ph type="dt" sz="half" idx="10"/>
          </p:nvPr>
        </p:nvSpPr>
        <p:spPr/>
        <p:txBody>
          <a:bodyPr/>
          <a:lstStyle/>
          <a:p>
            <a:fld id="{260587C8-9E71-A34D-91E9-075CCB43821C}" type="datetimeFigureOut">
              <a:rPr lang="en-US" smtClean="0"/>
              <a:t>3/23/22</a:t>
            </a:fld>
            <a:endParaRPr lang="en-US"/>
          </a:p>
        </p:txBody>
      </p:sp>
      <p:sp>
        <p:nvSpPr>
          <p:cNvPr id="5" name="Footer Placeholder 4">
            <a:extLst>
              <a:ext uri="{FF2B5EF4-FFF2-40B4-BE49-F238E27FC236}">
                <a16:creationId xmlns:a16="http://schemas.microsoft.com/office/drawing/2014/main" id="{512669DD-2BC8-1C4D-9F8B-84A37C1E93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209CEC-90F1-154D-88DC-F3E6444DA5E4}"/>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3880148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241B8-AECD-134D-8235-7B488DF77FE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84E8BA3-7196-5643-B221-5F9C7697B3B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9F4A57-0908-2C49-B2F6-6BD604F7F0F4}"/>
              </a:ext>
            </a:extLst>
          </p:cNvPr>
          <p:cNvSpPr>
            <a:spLocks noGrp="1"/>
          </p:cNvSpPr>
          <p:nvPr>
            <p:ph type="dt" sz="half" idx="10"/>
          </p:nvPr>
        </p:nvSpPr>
        <p:spPr/>
        <p:txBody>
          <a:bodyPr/>
          <a:lstStyle/>
          <a:p>
            <a:fld id="{260587C8-9E71-A34D-91E9-075CCB43821C}" type="datetimeFigureOut">
              <a:rPr lang="en-US" smtClean="0"/>
              <a:t>3/23/22</a:t>
            </a:fld>
            <a:endParaRPr lang="en-US"/>
          </a:p>
        </p:txBody>
      </p:sp>
      <p:sp>
        <p:nvSpPr>
          <p:cNvPr id="5" name="Footer Placeholder 4">
            <a:extLst>
              <a:ext uri="{FF2B5EF4-FFF2-40B4-BE49-F238E27FC236}">
                <a16:creationId xmlns:a16="http://schemas.microsoft.com/office/drawing/2014/main" id="{BF5A9BFD-884F-A84B-897E-A7C048FB10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271EFD-6870-E54A-96CF-E96968BE96B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54435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6286431-95F9-A44A-86AB-93B262010A4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91FDF60-4513-3948-9E13-5ECC486D0D9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976C0C-1400-A74B-943B-35D2492707B6}"/>
              </a:ext>
            </a:extLst>
          </p:cNvPr>
          <p:cNvSpPr>
            <a:spLocks noGrp="1"/>
          </p:cNvSpPr>
          <p:nvPr>
            <p:ph type="dt" sz="half" idx="10"/>
          </p:nvPr>
        </p:nvSpPr>
        <p:spPr/>
        <p:txBody>
          <a:bodyPr/>
          <a:lstStyle/>
          <a:p>
            <a:fld id="{260587C8-9E71-A34D-91E9-075CCB43821C}" type="datetimeFigureOut">
              <a:rPr lang="en-US" smtClean="0"/>
              <a:t>3/23/22</a:t>
            </a:fld>
            <a:endParaRPr lang="en-US"/>
          </a:p>
        </p:txBody>
      </p:sp>
      <p:sp>
        <p:nvSpPr>
          <p:cNvPr id="5" name="Footer Placeholder 4">
            <a:extLst>
              <a:ext uri="{FF2B5EF4-FFF2-40B4-BE49-F238E27FC236}">
                <a16:creationId xmlns:a16="http://schemas.microsoft.com/office/drawing/2014/main" id="{F70D8876-BD59-D54C-9C71-9F0FB1CA06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226177-5C0C-9842-B71F-FBD9963770E3}"/>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4225996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86F98-21DA-7446-B470-11E7B1C703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212FAE5-CA0E-4445-86FE-536EDA6371B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0C8C91-1004-CE49-A90A-BB4ECD3A4741}"/>
              </a:ext>
            </a:extLst>
          </p:cNvPr>
          <p:cNvSpPr>
            <a:spLocks noGrp="1"/>
          </p:cNvSpPr>
          <p:nvPr>
            <p:ph type="dt" sz="half" idx="10"/>
          </p:nvPr>
        </p:nvSpPr>
        <p:spPr/>
        <p:txBody>
          <a:bodyPr/>
          <a:lstStyle/>
          <a:p>
            <a:fld id="{260587C8-9E71-A34D-91E9-075CCB43821C}" type="datetimeFigureOut">
              <a:rPr lang="en-US" smtClean="0"/>
              <a:t>3/23/22</a:t>
            </a:fld>
            <a:endParaRPr lang="en-US"/>
          </a:p>
        </p:txBody>
      </p:sp>
      <p:sp>
        <p:nvSpPr>
          <p:cNvPr id="5" name="Footer Placeholder 4">
            <a:extLst>
              <a:ext uri="{FF2B5EF4-FFF2-40B4-BE49-F238E27FC236}">
                <a16:creationId xmlns:a16="http://schemas.microsoft.com/office/drawing/2014/main" id="{3329D6DA-EB08-FC48-A5D7-A0E03B4EB5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F88E9E-365E-C34D-89B3-82639F64901D}"/>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92638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DB5C3-3AC6-6C40-870C-38897116216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F3DD1EC-9C08-154B-843D-78A6ADD7662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07B8595-198C-6D40-981E-748DF75A2497}"/>
              </a:ext>
            </a:extLst>
          </p:cNvPr>
          <p:cNvSpPr>
            <a:spLocks noGrp="1"/>
          </p:cNvSpPr>
          <p:nvPr>
            <p:ph type="dt" sz="half" idx="10"/>
          </p:nvPr>
        </p:nvSpPr>
        <p:spPr/>
        <p:txBody>
          <a:bodyPr/>
          <a:lstStyle/>
          <a:p>
            <a:fld id="{260587C8-9E71-A34D-91E9-075CCB43821C}" type="datetimeFigureOut">
              <a:rPr lang="en-US" smtClean="0"/>
              <a:t>3/23/22</a:t>
            </a:fld>
            <a:endParaRPr lang="en-US"/>
          </a:p>
        </p:txBody>
      </p:sp>
      <p:sp>
        <p:nvSpPr>
          <p:cNvPr id="5" name="Footer Placeholder 4">
            <a:extLst>
              <a:ext uri="{FF2B5EF4-FFF2-40B4-BE49-F238E27FC236}">
                <a16:creationId xmlns:a16="http://schemas.microsoft.com/office/drawing/2014/main" id="{40C1747C-38C6-B04D-829F-45C037ACB1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0BA29F-072B-1440-A82A-9FC84C94A360}"/>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699888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7E636-9C76-4A49-946C-F38C5B3D031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CB6340B-A3B3-9F49-87A0-3B2011D6C8E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1199C5-2F71-6C44-82E4-DF1B49813F6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D547AEC-0F0D-1C4C-BFE2-4E8F41B6CCCC}"/>
              </a:ext>
            </a:extLst>
          </p:cNvPr>
          <p:cNvSpPr>
            <a:spLocks noGrp="1"/>
          </p:cNvSpPr>
          <p:nvPr>
            <p:ph type="dt" sz="half" idx="10"/>
          </p:nvPr>
        </p:nvSpPr>
        <p:spPr/>
        <p:txBody>
          <a:bodyPr/>
          <a:lstStyle/>
          <a:p>
            <a:fld id="{260587C8-9E71-A34D-91E9-075CCB43821C}" type="datetimeFigureOut">
              <a:rPr lang="en-US" smtClean="0"/>
              <a:t>3/23/22</a:t>
            </a:fld>
            <a:endParaRPr lang="en-US"/>
          </a:p>
        </p:txBody>
      </p:sp>
      <p:sp>
        <p:nvSpPr>
          <p:cNvPr id="6" name="Footer Placeholder 5">
            <a:extLst>
              <a:ext uri="{FF2B5EF4-FFF2-40B4-BE49-F238E27FC236}">
                <a16:creationId xmlns:a16="http://schemas.microsoft.com/office/drawing/2014/main" id="{431F135A-C51A-E544-B06D-A98708F70B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03D6F5-2EB8-5149-8C9B-CCF22F95AD02}"/>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39564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5BC00-3094-AD46-9B97-D133056F8E6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C88C028-2A7A-6E4C-9095-4FD335CC5E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98E717B-3AB7-FD49-B562-94B30B1A0C4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65535F-77DF-6442-AB29-934E43B586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651C8A4-C792-9F4E-BE47-90B102C30F2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3DBC17B-6D73-314D-82BA-EB6D72B98A36}"/>
              </a:ext>
            </a:extLst>
          </p:cNvPr>
          <p:cNvSpPr>
            <a:spLocks noGrp="1"/>
          </p:cNvSpPr>
          <p:nvPr>
            <p:ph type="dt" sz="half" idx="10"/>
          </p:nvPr>
        </p:nvSpPr>
        <p:spPr/>
        <p:txBody>
          <a:bodyPr/>
          <a:lstStyle/>
          <a:p>
            <a:fld id="{260587C8-9E71-A34D-91E9-075CCB43821C}" type="datetimeFigureOut">
              <a:rPr lang="en-US" smtClean="0"/>
              <a:t>3/23/22</a:t>
            </a:fld>
            <a:endParaRPr lang="en-US"/>
          </a:p>
        </p:txBody>
      </p:sp>
      <p:sp>
        <p:nvSpPr>
          <p:cNvPr id="8" name="Footer Placeholder 7">
            <a:extLst>
              <a:ext uri="{FF2B5EF4-FFF2-40B4-BE49-F238E27FC236}">
                <a16:creationId xmlns:a16="http://schemas.microsoft.com/office/drawing/2014/main" id="{FB196A03-F770-7B40-8637-DE2525B1C61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6105A61-B55D-5740-A53D-AD2A7DD8093B}"/>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3191744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67AF5-8889-034C-96C8-FC00CD9D02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13FBF7D-33F2-A649-9B3A-2177D113CFA4}"/>
              </a:ext>
            </a:extLst>
          </p:cNvPr>
          <p:cNvSpPr>
            <a:spLocks noGrp="1"/>
          </p:cNvSpPr>
          <p:nvPr>
            <p:ph type="dt" sz="half" idx="10"/>
          </p:nvPr>
        </p:nvSpPr>
        <p:spPr/>
        <p:txBody>
          <a:bodyPr/>
          <a:lstStyle/>
          <a:p>
            <a:fld id="{260587C8-9E71-A34D-91E9-075CCB43821C}" type="datetimeFigureOut">
              <a:rPr lang="en-US" smtClean="0"/>
              <a:t>3/23/22</a:t>
            </a:fld>
            <a:endParaRPr lang="en-US"/>
          </a:p>
        </p:txBody>
      </p:sp>
      <p:sp>
        <p:nvSpPr>
          <p:cNvPr id="4" name="Footer Placeholder 3">
            <a:extLst>
              <a:ext uri="{FF2B5EF4-FFF2-40B4-BE49-F238E27FC236}">
                <a16:creationId xmlns:a16="http://schemas.microsoft.com/office/drawing/2014/main" id="{A8FE54FC-F3F7-594F-9AEA-5FF387A366C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D7CD3AD-367E-A648-85FB-AF57FC55193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078122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7FE686-BEBF-804F-A01F-F98AF868AAF2}"/>
              </a:ext>
            </a:extLst>
          </p:cNvPr>
          <p:cNvSpPr>
            <a:spLocks noGrp="1"/>
          </p:cNvSpPr>
          <p:nvPr>
            <p:ph type="dt" sz="half" idx="10"/>
          </p:nvPr>
        </p:nvSpPr>
        <p:spPr/>
        <p:txBody>
          <a:bodyPr/>
          <a:lstStyle/>
          <a:p>
            <a:fld id="{260587C8-9E71-A34D-91E9-075CCB43821C}" type="datetimeFigureOut">
              <a:rPr lang="en-US" smtClean="0"/>
              <a:t>3/23/22</a:t>
            </a:fld>
            <a:endParaRPr lang="en-US"/>
          </a:p>
        </p:txBody>
      </p:sp>
      <p:sp>
        <p:nvSpPr>
          <p:cNvPr id="3" name="Footer Placeholder 2">
            <a:extLst>
              <a:ext uri="{FF2B5EF4-FFF2-40B4-BE49-F238E27FC236}">
                <a16:creationId xmlns:a16="http://schemas.microsoft.com/office/drawing/2014/main" id="{9D9C7417-469B-7B40-B465-026631436CC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917A366-B386-034B-AC0C-5DBEE23F748D}"/>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531527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56096-7F28-A24F-BFC5-7CE3F10D95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8FD3C3C-DA34-6D46-BF4F-B9F5F9F4FC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E95C1AD-EA91-4D48-8FE8-4276199B90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D9460C0-E7EA-2846-89AC-BDCD670C6F25}"/>
              </a:ext>
            </a:extLst>
          </p:cNvPr>
          <p:cNvSpPr>
            <a:spLocks noGrp="1"/>
          </p:cNvSpPr>
          <p:nvPr>
            <p:ph type="dt" sz="half" idx="10"/>
          </p:nvPr>
        </p:nvSpPr>
        <p:spPr/>
        <p:txBody>
          <a:bodyPr/>
          <a:lstStyle/>
          <a:p>
            <a:fld id="{260587C8-9E71-A34D-91E9-075CCB43821C}" type="datetimeFigureOut">
              <a:rPr lang="en-US" smtClean="0"/>
              <a:t>3/23/22</a:t>
            </a:fld>
            <a:endParaRPr lang="en-US"/>
          </a:p>
        </p:txBody>
      </p:sp>
      <p:sp>
        <p:nvSpPr>
          <p:cNvPr id="6" name="Footer Placeholder 5">
            <a:extLst>
              <a:ext uri="{FF2B5EF4-FFF2-40B4-BE49-F238E27FC236}">
                <a16:creationId xmlns:a16="http://schemas.microsoft.com/office/drawing/2014/main" id="{E1D67D24-6096-CA40-8893-96DC65B256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225B8D-C92A-3347-8374-24ABAD126F55}"/>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205876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4C09C-6CD9-3F42-AF53-3BE95E0190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3AAA98A-1973-0B4C-933E-716127F345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1B75A03-059D-1942-8185-722820D519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571F762-F146-E243-99F9-F3509C667A47}"/>
              </a:ext>
            </a:extLst>
          </p:cNvPr>
          <p:cNvSpPr>
            <a:spLocks noGrp="1"/>
          </p:cNvSpPr>
          <p:nvPr>
            <p:ph type="dt" sz="half" idx="10"/>
          </p:nvPr>
        </p:nvSpPr>
        <p:spPr/>
        <p:txBody>
          <a:bodyPr/>
          <a:lstStyle/>
          <a:p>
            <a:fld id="{260587C8-9E71-A34D-91E9-075CCB43821C}" type="datetimeFigureOut">
              <a:rPr lang="en-US" smtClean="0"/>
              <a:t>3/23/22</a:t>
            </a:fld>
            <a:endParaRPr lang="en-US"/>
          </a:p>
        </p:txBody>
      </p:sp>
      <p:sp>
        <p:nvSpPr>
          <p:cNvPr id="6" name="Footer Placeholder 5">
            <a:extLst>
              <a:ext uri="{FF2B5EF4-FFF2-40B4-BE49-F238E27FC236}">
                <a16:creationId xmlns:a16="http://schemas.microsoft.com/office/drawing/2014/main" id="{EFD77D72-9C08-DB41-9754-D12F5906E5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B591DA-7B1C-C448-84B3-D3F0828C125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517501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C6C8732-9152-FF47-9407-3EBC998216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81A61C-0B0F-0D4B-BCE1-94CE62FFE6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025FE9-8692-814D-A3F3-859C5B41172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0587C8-9E71-A34D-91E9-075CCB43821C}" type="datetimeFigureOut">
              <a:rPr lang="en-US" smtClean="0"/>
              <a:t>3/23/22</a:t>
            </a:fld>
            <a:endParaRPr lang="en-US"/>
          </a:p>
        </p:txBody>
      </p:sp>
      <p:sp>
        <p:nvSpPr>
          <p:cNvPr id="5" name="Footer Placeholder 4">
            <a:extLst>
              <a:ext uri="{FF2B5EF4-FFF2-40B4-BE49-F238E27FC236}">
                <a16:creationId xmlns:a16="http://schemas.microsoft.com/office/drawing/2014/main" id="{DBB93510-DFDF-E34C-B4C3-E2DBBD0707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554E765-8519-BD42-B053-86C435DEEB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16B708-52AC-D54F-AE96-A21DEC01C215}" type="slidenum">
              <a:rPr lang="en-US" smtClean="0"/>
              <a:t>‹#›</a:t>
            </a:fld>
            <a:endParaRPr lang="en-US"/>
          </a:p>
        </p:txBody>
      </p:sp>
    </p:spTree>
    <p:extLst>
      <p:ext uri="{BB962C8B-B14F-4D97-AF65-F5344CB8AC3E}">
        <p14:creationId xmlns:p14="http://schemas.microsoft.com/office/powerpoint/2010/main" val="17507710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F23A0-5846-CD47-9EC0-4D9F33971571}"/>
              </a:ext>
            </a:extLst>
          </p:cNvPr>
          <p:cNvSpPr>
            <a:spLocks noGrp="1"/>
          </p:cNvSpPr>
          <p:nvPr>
            <p:ph type="ctrTitle"/>
          </p:nvPr>
        </p:nvSpPr>
        <p:spPr/>
        <p:txBody>
          <a:bodyPr>
            <a:normAutofit/>
          </a:bodyPr>
          <a:lstStyle/>
          <a:p>
            <a:r>
              <a:rPr lang="en-US" sz="7200" b="1" dirty="0"/>
              <a:t>THERE WILL BE TESTS:</a:t>
            </a:r>
          </a:p>
        </p:txBody>
      </p:sp>
      <p:sp>
        <p:nvSpPr>
          <p:cNvPr id="3" name="Subtitle 2">
            <a:extLst>
              <a:ext uri="{FF2B5EF4-FFF2-40B4-BE49-F238E27FC236}">
                <a16:creationId xmlns:a16="http://schemas.microsoft.com/office/drawing/2014/main" id="{CC703CA9-C3E0-A348-82D3-E78017302864}"/>
              </a:ext>
            </a:extLst>
          </p:cNvPr>
          <p:cNvSpPr>
            <a:spLocks noGrp="1"/>
          </p:cNvSpPr>
          <p:nvPr>
            <p:ph type="subTitle" idx="1"/>
          </p:nvPr>
        </p:nvSpPr>
        <p:spPr/>
        <p:txBody>
          <a:bodyPr>
            <a:normAutofit/>
          </a:bodyPr>
          <a:lstStyle/>
          <a:p>
            <a:r>
              <a:rPr lang="en-US" sz="4400" b="1" dirty="0"/>
              <a:t>The Desert</a:t>
            </a:r>
          </a:p>
        </p:txBody>
      </p:sp>
    </p:spTree>
    <p:extLst>
      <p:ext uri="{BB962C8B-B14F-4D97-AF65-F5344CB8AC3E}">
        <p14:creationId xmlns:p14="http://schemas.microsoft.com/office/powerpoint/2010/main" val="27211627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D4C495-B195-6A4C-9A5A-BEB80A5DA92E}"/>
              </a:ext>
            </a:extLst>
          </p:cNvPr>
          <p:cNvSpPr>
            <a:spLocks noGrp="1"/>
          </p:cNvSpPr>
          <p:nvPr>
            <p:ph idx="1"/>
          </p:nvPr>
        </p:nvSpPr>
        <p:spPr>
          <a:xfrm>
            <a:off x="782780" y="1409988"/>
            <a:ext cx="10910455" cy="4351338"/>
          </a:xfrm>
        </p:spPr>
        <p:txBody>
          <a:bodyPr/>
          <a:lstStyle/>
          <a:p>
            <a:pPr marL="0" indent="0" algn="ctr">
              <a:buNone/>
            </a:pPr>
            <a:endParaRPr lang="en-CA" dirty="0"/>
          </a:p>
          <a:p>
            <a:pPr marL="0" indent="0" algn="ctr">
              <a:buNone/>
            </a:pPr>
            <a:r>
              <a:rPr lang="en-CA" dirty="0"/>
              <a:t>A third test we face is the test of power.     </a:t>
            </a:r>
          </a:p>
          <a:p>
            <a:pPr marL="0" indent="0" algn="ctr">
              <a:buNone/>
            </a:pPr>
            <a:r>
              <a:rPr lang="en-CA" dirty="0"/>
              <a:t>Satan tempted Jesus to take power </a:t>
            </a:r>
          </a:p>
          <a:p>
            <a:pPr marL="0" indent="0" algn="ctr">
              <a:buNone/>
            </a:pPr>
            <a:r>
              <a:rPr lang="en-CA" dirty="0"/>
              <a:t>over all the kingdoms of the world.    He said, </a:t>
            </a:r>
          </a:p>
          <a:p>
            <a:pPr marL="0" indent="0" algn="ctr">
              <a:buNone/>
            </a:pPr>
            <a:r>
              <a:rPr lang="en-CA" dirty="0"/>
              <a:t>“I will give it to you, if you will kneel down and worship me.”   </a:t>
            </a:r>
          </a:p>
          <a:p>
            <a:pPr marL="0" indent="0" algn="ctr">
              <a:buNone/>
            </a:pPr>
            <a:endParaRPr lang="en-CA" b="1" dirty="0"/>
          </a:p>
          <a:p>
            <a:pPr marL="0" indent="0" algn="ctr">
              <a:buNone/>
            </a:pPr>
            <a:r>
              <a:rPr lang="en-CA" b="1" dirty="0"/>
              <a:t>How did Jesus respond to this test?</a:t>
            </a:r>
            <a:endParaRPr lang="en-CA" dirty="0"/>
          </a:p>
          <a:p>
            <a:pPr marL="0" indent="0">
              <a:buNone/>
            </a:pPr>
            <a:endParaRPr lang="en-US" dirty="0"/>
          </a:p>
        </p:txBody>
      </p:sp>
    </p:spTree>
    <p:extLst>
      <p:ext uri="{BB962C8B-B14F-4D97-AF65-F5344CB8AC3E}">
        <p14:creationId xmlns:p14="http://schemas.microsoft.com/office/powerpoint/2010/main" val="14791633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6BF7E0-D309-3B4C-901E-9E6D3C49B296}"/>
              </a:ext>
            </a:extLst>
          </p:cNvPr>
          <p:cNvSpPr>
            <a:spLocks noGrp="1"/>
          </p:cNvSpPr>
          <p:nvPr>
            <p:ph idx="1"/>
          </p:nvPr>
        </p:nvSpPr>
        <p:spPr>
          <a:xfrm>
            <a:off x="962892" y="814244"/>
            <a:ext cx="10515600" cy="5226338"/>
          </a:xfrm>
        </p:spPr>
        <p:txBody>
          <a:bodyPr>
            <a:normAutofit lnSpcReduction="10000"/>
          </a:bodyPr>
          <a:lstStyle/>
          <a:p>
            <a:pPr marL="0" indent="0" algn="ctr">
              <a:buNone/>
            </a:pPr>
            <a:endParaRPr lang="en-CA" dirty="0"/>
          </a:p>
          <a:p>
            <a:pPr marL="0" indent="0" algn="ctr">
              <a:buNone/>
            </a:pPr>
            <a:endParaRPr lang="en-CA" dirty="0"/>
          </a:p>
          <a:p>
            <a:pPr marL="0" indent="0" algn="ctr">
              <a:buNone/>
            </a:pPr>
            <a:r>
              <a:rPr lang="en-CA" dirty="0"/>
              <a:t>Our world is filled with temptations </a:t>
            </a:r>
          </a:p>
          <a:p>
            <a:pPr marL="0" indent="0" algn="ctr">
              <a:buNone/>
            </a:pPr>
            <a:r>
              <a:rPr lang="en-CA" dirty="0"/>
              <a:t>to find our identity in power over other people.    </a:t>
            </a:r>
          </a:p>
          <a:p>
            <a:pPr marL="0" indent="0" algn="ctr">
              <a:buNone/>
            </a:pPr>
            <a:r>
              <a:rPr lang="en-CA" dirty="0"/>
              <a:t>The temptation to control other people and our circumstances can easily pull us away from giving ultimate control to God.      </a:t>
            </a:r>
          </a:p>
          <a:p>
            <a:pPr marL="0" indent="0" algn="ctr">
              <a:buNone/>
            </a:pPr>
            <a:endParaRPr lang="en-CA" b="1" dirty="0"/>
          </a:p>
          <a:p>
            <a:pPr marL="0" indent="0" algn="ctr">
              <a:buNone/>
            </a:pPr>
            <a:r>
              <a:rPr lang="en-CA" b="1" dirty="0"/>
              <a:t>How have you experienced the power test?    </a:t>
            </a:r>
          </a:p>
          <a:p>
            <a:pPr marL="0" indent="0" algn="ctr">
              <a:buNone/>
            </a:pPr>
            <a:endParaRPr lang="en-CA" b="1" dirty="0"/>
          </a:p>
          <a:p>
            <a:pPr marL="0" indent="0" algn="ctr">
              <a:buNone/>
            </a:pPr>
            <a:r>
              <a:rPr lang="en-CA" b="1" dirty="0"/>
              <a:t>What have you learned about how to respond?</a:t>
            </a:r>
            <a:endParaRPr lang="en-CA" dirty="0"/>
          </a:p>
          <a:p>
            <a:pPr marL="0" indent="0" algn="ctr">
              <a:buNone/>
            </a:pPr>
            <a:r>
              <a:rPr lang="en-CA" dirty="0"/>
              <a:t> </a:t>
            </a:r>
          </a:p>
          <a:p>
            <a:pPr marL="0" indent="0">
              <a:buNone/>
            </a:pPr>
            <a:endParaRPr lang="en-US" dirty="0"/>
          </a:p>
        </p:txBody>
      </p:sp>
    </p:spTree>
    <p:extLst>
      <p:ext uri="{BB962C8B-B14F-4D97-AF65-F5344CB8AC3E}">
        <p14:creationId xmlns:p14="http://schemas.microsoft.com/office/powerpoint/2010/main" val="23229328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1C928C-7FD6-DD43-B23E-1F153804C879}"/>
              </a:ext>
            </a:extLst>
          </p:cNvPr>
          <p:cNvSpPr>
            <a:spLocks noGrp="1"/>
          </p:cNvSpPr>
          <p:nvPr>
            <p:ph idx="1"/>
          </p:nvPr>
        </p:nvSpPr>
        <p:spPr/>
        <p:txBody>
          <a:bodyPr/>
          <a:lstStyle/>
          <a:p>
            <a:pPr marL="0" indent="0" algn="ctr">
              <a:buNone/>
            </a:pPr>
            <a:endParaRPr lang="en-CA" dirty="0"/>
          </a:p>
          <a:p>
            <a:pPr marL="0" indent="0" algn="ctr">
              <a:buNone/>
            </a:pPr>
            <a:endParaRPr lang="en-CA" dirty="0"/>
          </a:p>
          <a:p>
            <a:pPr marL="0" indent="0" algn="ctr">
              <a:buNone/>
            </a:pPr>
            <a:r>
              <a:rPr lang="en-CA" dirty="0"/>
              <a:t>Think about the tests you are facing these days.    </a:t>
            </a:r>
          </a:p>
          <a:p>
            <a:pPr marL="0" indent="0" algn="ctr">
              <a:buNone/>
            </a:pPr>
            <a:endParaRPr lang="en-CA" b="1" dirty="0"/>
          </a:p>
          <a:p>
            <a:pPr marL="0" indent="0" algn="ctr">
              <a:buNone/>
            </a:pPr>
            <a:r>
              <a:rPr lang="en-CA" b="1" dirty="0"/>
              <a:t>How might you lean into God’s power for strength to endure the test?</a:t>
            </a:r>
            <a:endParaRPr lang="en-CA" dirty="0"/>
          </a:p>
          <a:p>
            <a:pPr marL="0" indent="0">
              <a:buNone/>
            </a:pPr>
            <a:endParaRPr lang="en-US" dirty="0"/>
          </a:p>
        </p:txBody>
      </p:sp>
    </p:spTree>
    <p:extLst>
      <p:ext uri="{BB962C8B-B14F-4D97-AF65-F5344CB8AC3E}">
        <p14:creationId xmlns:p14="http://schemas.microsoft.com/office/powerpoint/2010/main" val="13375669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9ABA01-CB86-A049-927E-CB8BA03D6ABB}"/>
              </a:ext>
            </a:extLst>
          </p:cNvPr>
          <p:cNvSpPr>
            <a:spLocks noGrp="1"/>
          </p:cNvSpPr>
          <p:nvPr>
            <p:ph idx="1"/>
          </p:nvPr>
        </p:nvSpPr>
        <p:spPr>
          <a:xfrm>
            <a:off x="838200" y="457200"/>
            <a:ext cx="10515600" cy="6076335"/>
          </a:xfrm>
        </p:spPr>
        <p:txBody>
          <a:bodyPr>
            <a:normAutofit lnSpcReduction="10000"/>
          </a:bodyPr>
          <a:lstStyle/>
          <a:p>
            <a:pPr marL="0" indent="0">
              <a:buNone/>
            </a:pPr>
            <a:r>
              <a:rPr lang="en-CA" b="1" u="sng" dirty="0"/>
              <a:t>PRAYER</a:t>
            </a:r>
            <a:endParaRPr lang="en-CA" dirty="0"/>
          </a:p>
          <a:p>
            <a:pPr marL="0" indent="0">
              <a:buNone/>
            </a:pPr>
            <a:r>
              <a:rPr lang="en-CA" dirty="0"/>
              <a:t>This week let’s pray for Celebrate Recovery and Celebration Place</a:t>
            </a:r>
          </a:p>
          <a:p>
            <a:r>
              <a:rPr lang="en-CA" dirty="0"/>
              <a:t>Prayer for more volunteer in the following:</a:t>
            </a:r>
            <a:br>
              <a:rPr lang="en-CA" dirty="0"/>
            </a:br>
            <a:r>
              <a:rPr lang="en-CA" dirty="0"/>
              <a:t>-Transportation Team/or Free Bus</a:t>
            </a:r>
            <a:br>
              <a:rPr lang="en-CA" dirty="0"/>
            </a:br>
            <a:r>
              <a:rPr lang="en-CA" dirty="0"/>
              <a:t>-Cafe Teams in late spring</a:t>
            </a:r>
            <a:br>
              <a:rPr lang="en-CA" dirty="0"/>
            </a:br>
            <a:r>
              <a:rPr lang="en-CA" dirty="0"/>
              <a:t>-Worship Volunteers</a:t>
            </a:r>
            <a:br>
              <a:rPr lang="en-CA" dirty="0"/>
            </a:br>
            <a:r>
              <a:rPr lang="en-CA" dirty="0"/>
              <a:t>-Celebration Place - Nursery &amp; School age - variety of roles.</a:t>
            </a:r>
          </a:p>
          <a:p>
            <a:pPr marL="0" indent="0">
              <a:buNone/>
            </a:pPr>
            <a:r>
              <a:rPr lang="en-CA" dirty="0"/>
              <a:t> </a:t>
            </a:r>
          </a:p>
          <a:p>
            <a:pPr lvl="0"/>
            <a:r>
              <a:rPr lang="en-CA" dirty="0"/>
              <a:t>Prayer for participants who have stopped engaging in recovery over the past couple years, for various reasons, that God would prompt them to continue their recovery journey and join us on Friday Nights</a:t>
            </a:r>
          </a:p>
          <a:p>
            <a:pPr marL="0" indent="0">
              <a:buNone/>
            </a:pPr>
            <a:endParaRPr lang="en-CA" dirty="0"/>
          </a:p>
          <a:p>
            <a:pPr lvl="0"/>
            <a:r>
              <a:rPr lang="en-CA" dirty="0"/>
              <a:t>Continued prayer for Step Study participants to continue through their study and finish strong.</a:t>
            </a:r>
          </a:p>
          <a:p>
            <a:pPr marL="0" indent="0">
              <a:buNone/>
            </a:pPr>
            <a:endParaRPr lang="en-CA" dirty="0"/>
          </a:p>
        </p:txBody>
      </p:sp>
    </p:spTree>
    <p:extLst>
      <p:ext uri="{BB962C8B-B14F-4D97-AF65-F5344CB8AC3E}">
        <p14:creationId xmlns:p14="http://schemas.microsoft.com/office/powerpoint/2010/main" val="82628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B387E3-3B04-0640-9B83-86BBB8770032}"/>
              </a:ext>
            </a:extLst>
          </p:cNvPr>
          <p:cNvSpPr>
            <a:spLocks noGrp="1"/>
          </p:cNvSpPr>
          <p:nvPr>
            <p:ph idx="1"/>
          </p:nvPr>
        </p:nvSpPr>
        <p:spPr>
          <a:xfrm>
            <a:off x="872836" y="891115"/>
            <a:ext cx="10776378" cy="4900086"/>
          </a:xfrm>
        </p:spPr>
        <p:txBody>
          <a:bodyPr>
            <a:normAutofit/>
          </a:bodyPr>
          <a:lstStyle/>
          <a:p>
            <a:pPr marL="0" indent="0" algn="ctr">
              <a:buNone/>
            </a:pPr>
            <a:endParaRPr lang="en-CA" u="sng" dirty="0"/>
          </a:p>
          <a:p>
            <a:pPr marL="0" indent="0" algn="ctr">
              <a:buNone/>
            </a:pPr>
            <a:r>
              <a:rPr lang="en-CA" u="sng" dirty="0"/>
              <a:t>Now That’s Tempting!</a:t>
            </a:r>
            <a:endParaRPr lang="en-CA" dirty="0"/>
          </a:p>
          <a:p>
            <a:pPr marL="0" indent="0" algn="ctr">
              <a:buNone/>
            </a:pPr>
            <a:endParaRPr lang="en-CA" dirty="0"/>
          </a:p>
          <a:p>
            <a:pPr marL="0" indent="0" algn="ctr">
              <a:buNone/>
            </a:pPr>
            <a:r>
              <a:rPr lang="en-CA" dirty="0"/>
              <a:t>You know what it’s like to catch the scent of your favourite food?    Your senses awaken and your focus becomes honed in.    When you catch that scent you might say – “now that’s tempting!”     So, what does it for you?    Is it the smell of fresh bread, or the scent of coffee brewing?    Is it the scent of dinner cooking that reminds you of home?   Do you have a particular memory of a time the scent of food really drew you in?      </a:t>
            </a:r>
          </a:p>
          <a:p>
            <a:pPr marL="0" indent="0" algn="ctr">
              <a:buNone/>
            </a:pPr>
            <a:r>
              <a:rPr lang="en-CA" b="1" dirty="0"/>
              <a:t>Share your food temptation story with your group!</a:t>
            </a:r>
            <a:endParaRPr lang="en-CA" dirty="0"/>
          </a:p>
          <a:p>
            <a:pPr marL="0" indent="0">
              <a:buNone/>
            </a:pPr>
            <a:endParaRPr lang="en-US" dirty="0"/>
          </a:p>
        </p:txBody>
      </p:sp>
    </p:spTree>
    <p:extLst>
      <p:ext uri="{BB962C8B-B14F-4D97-AF65-F5344CB8AC3E}">
        <p14:creationId xmlns:p14="http://schemas.microsoft.com/office/powerpoint/2010/main" val="1344351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8F903D-2DA6-544C-8770-A9D3BCD7AE18}"/>
              </a:ext>
            </a:extLst>
          </p:cNvPr>
          <p:cNvSpPr>
            <a:spLocks noGrp="1"/>
          </p:cNvSpPr>
          <p:nvPr>
            <p:ph idx="1"/>
          </p:nvPr>
        </p:nvSpPr>
        <p:spPr>
          <a:xfrm>
            <a:off x="720436" y="457201"/>
            <a:ext cx="11023079" cy="5680362"/>
          </a:xfrm>
        </p:spPr>
        <p:txBody>
          <a:bodyPr>
            <a:normAutofit/>
          </a:bodyPr>
          <a:lstStyle/>
          <a:p>
            <a:pPr marL="0" lvl="0" indent="0" algn="ctr">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lgn="ctr">
              <a:buNone/>
            </a:pPr>
            <a:r>
              <a:rPr lang="en-CA" dirty="0"/>
              <a:t>On Sunday, Pete taught about the temptations Jesus faced in the desert.      </a:t>
            </a:r>
          </a:p>
          <a:p>
            <a:pPr marL="0" indent="0" algn="ctr">
              <a:buNone/>
            </a:pPr>
            <a:endParaRPr lang="en-CA" dirty="0"/>
          </a:p>
          <a:p>
            <a:pPr marL="0" indent="0" algn="ctr">
              <a:buNone/>
            </a:pPr>
            <a:r>
              <a:rPr lang="en-CA" dirty="0"/>
              <a:t>In those tests, Jesus demonstrated the importance of trusting God.     </a:t>
            </a:r>
          </a:p>
          <a:p>
            <a:pPr marL="0" indent="0" algn="ctr">
              <a:buNone/>
            </a:pPr>
            <a:endParaRPr lang="en-CA" b="1" dirty="0"/>
          </a:p>
          <a:p>
            <a:pPr marL="0" indent="0" algn="ctr">
              <a:buNone/>
            </a:pPr>
            <a:r>
              <a:rPr lang="en-CA" b="1" dirty="0"/>
              <a:t>What was a highlight for you from what Pete taught on Sunday?</a:t>
            </a:r>
            <a:endParaRPr lang="en-CA" dirty="0"/>
          </a:p>
          <a:p>
            <a:pPr marL="0" lvl="0" indent="0" algn="ctr">
              <a:buNone/>
            </a:pPr>
            <a:endParaRPr lang="en-CA" dirty="0"/>
          </a:p>
          <a:p>
            <a:pPr marL="0" indent="0" algn="ctr">
              <a:buNone/>
            </a:pPr>
            <a:r>
              <a:rPr lang="en-CA" dirty="0"/>
              <a:t>   </a:t>
            </a:r>
          </a:p>
          <a:p>
            <a:pPr marL="0" indent="0">
              <a:buNone/>
            </a:pPr>
            <a:endParaRPr lang="en-CA" dirty="0"/>
          </a:p>
          <a:p>
            <a:pPr marL="0" indent="0">
              <a:buNone/>
            </a:pPr>
            <a:endParaRPr lang="en-CA" dirty="0"/>
          </a:p>
        </p:txBody>
      </p:sp>
    </p:spTree>
    <p:extLst>
      <p:ext uri="{BB962C8B-B14F-4D97-AF65-F5344CB8AC3E}">
        <p14:creationId xmlns:p14="http://schemas.microsoft.com/office/powerpoint/2010/main" val="2848395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74EE33-CC04-DD46-9CA5-1072FD445530}"/>
              </a:ext>
            </a:extLst>
          </p:cNvPr>
          <p:cNvSpPr>
            <a:spLocks noGrp="1"/>
          </p:cNvSpPr>
          <p:nvPr>
            <p:ph idx="1"/>
          </p:nvPr>
        </p:nvSpPr>
        <p:spPr>
          <a:xfrm>
            <a:off x="907473" y="110836"/>
            <a:ext cx="10515600" cy="6567055"/>
          </a:xfrm>
        </p:spPr>
        <p:txBody>
          <a:bodyPr>
            <a:normAutofit/>
          </a:bodyPr>
          <a:lstStyle/>
          <a:p>
            <a:pPr marL="0" indent="0" algn="ctr">
              <a:buNone/>
            </a:pPr>
            <a:endParaRPr lang="en-CA" dirty="0"/>
          </a:p>
          <a:p>
            <a:pPr marL="0" indent="0" algn="ctr">
              <a:buNone/>
            </a:pPr>
            <a:endParaRPr lang="en-CA" dirty="0"/>
          </a:p>
          <a:p>
            <a:pPr marL="0" lvl="0" indent="0" algn="ctr">
              <a:buNone/>
            </a:pPr>
            <a:r>
              <a:rPr lang="en-CA" dirty="0"/>
              <a:t>READ:   Matthew 3:16-17</a:t>
            </a:r>
          </a:p>
          <a:p>
            <a:pPr marL="0" indent="0" algn="ctr">
              <a:buNone/>
            </a:pPr>
            <a:endParaRPr lang="en-CA" dirty="0"/>
          </a:p>
          <a:p>
            <a:pPr marL="0" indent="0" algn="ctr">
              <a:buNone/>
            </a:pPr>
            <a:r>
              <a:rPr lang="en-CA" dirty="0"/>
              <a:t>In today’s study we’re going to focus in on the fact that Jesus’ understanding of His identity (who the Father says He is) </a:t>
            </a:r>
          </a:p>
          <a:p>
            <a:pPr marL="0" indent="0" algn="ctr">
              <a:buNone/>
            </a:pPr>
            <a:r>
              <a:rPr lang="en-CA" dirty="0"/>
              <a:t>was key to staying strong in His testing in the wilderness.    </a:t>
            </a:r>
          </a:p>
          <a:p>
            <a:pPr marL="0" indent="0" algn="ctr">
              <a:buNone/>
            </a:pPr>
            <a:endParaRPr lang="en-CA" b="1" dirty="0"/>
          </a:p>
          <a:p>
            <a:pPr marL="0" indent="0" algn="ctr">
              <a:buNone/>
            </a:pPr>
            <a:r>
              <a:rPr lang="en-CA" b="1" dirty="0"/>
              <a:t>What did the Father say in these verses to confirm Jesus’ identity?    </a:t>
            </a:r>
          </a:p>
          <a:p>
            <a:pPr marL="0" indent="0" algn="ctr">
              <a:buNone/>
            </a:pPr>
            <a:endParaRPr lang="en-CA" b="1" dirty="0"/>
          </a:p>
          <a:p>
            <a:pPr marL="0" indent="0" algn="ctr">
              <a:buNone/>
            </a:pPr>
            <a:r>
              <a:rPr lang="en-CA" b="1" dirty="0"/>
              <a:t>How do these words speak to our identity in Christ?</a:t>
            </a:r>
            <a:endParaRPr lang="en-CA" dirty="0"/>
          </a:p>
          <a:p>
            <a:pPr marL="0" indent="0" algn="ctr">
              <a:buNone/>
            </a:pPr>
            <a:endParaRPr lang="en-CA" dirty="0"/>
          </a:p>
          <a:p>
            <a:pPr marL="0" indent="0">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buNone/>
            </a:pPr>
            <a:endParaRPr lang="en-US" dirty="0"/>
          </a:p>
        </p:txBody>
      </p:sp>
    </p:spTree>
    <p:extLst>
      <p:ext uri="{BB962C8B-B14F-4D97-AF65-F5344CB8AC3E}">
        <p14:creationId xmlns:p14="http://schemas.microsoft.com/office/powerpoint/2010/main" val="2635285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BA030D-0557-8E46-A30F-5785C1F6C731}"/>
              </a:ext>
            </a:extLst>
          </p:cNvPr>
          <p:cNvSpPr>
            <a:spLocks noGrp="1"/>
          </p:cNvSpPr>
          <p:nvPr>
            <p:ph idx="1"/>
          </p:nvPr>
        </p:nvSpPr>
        <p:spPr>
          <a:xfrm>
            <a:off x="595745" y="1011382"/>
            <a:ext cx="11263746" cy="4696691"/>
          </a:xfrm>
        </p:spPr>
        <p:txBody>
          <a:bodyPr>
            <a:normAutofit/>
          </a:bodyPr>
          <a:lstStyle/>
          <a:p>
            <a:pPr marL="0" indent="0" algn="ctr">
              <a:buNone/>
            </a:pPr>
            <a:endParaRPr lang="en-CA" dirty="0"/>
          </a:p>
          <a:p>
            <a:pPr marL="0" indent="0" algn="ctr">
              <a:buNone/>
            </a:pPr>
            <a:r>
              <a:rPr lang="en-CA" dirty="0"/>
              <a:t>READ:    Matthew 4:1-11</a:t>
            </a:r>
          </a:p>
          <a:p>
            <a:pPr marL="0" indent="0" algn="ctr">
              <a:buNone/>
            </a:pPr>
            <a:r>
              <a:rPr lang="en-CA" dirty="0"/>
              <a:t> </a:t>
            </a:r>
          </a:p>
          <a:p>
            <a:pPr marL="0" lvl="0" indent="0" algn="ctr">
              <a:buNone/>
            </a:pPr>
            <a:r>
              <a:rPr lang="en-CA" dirty="0"/>
              <a:t>In Matthew 4:1 we read how Jesus was led into the wilderness.    </a:t>
            </a:r>
          </a:p>
          <a:p>
            <a:pPr marL="0" lvl="0" indent="0" algn="ctr">
              <a:buNone/>
            </a:pPr>
            <a:r>
              <a:rPr lang="en-CA" dirty="0"/>
              <a:t>It was in this environment that Jesus was tested.     </a:t>
            </a:r>
          </a:p>
          <a:p>
            <a:pPr marL="0" lvl="0" indent="0" algn="ctr">
              <a:buNone/>
            </a:pPr>
            <a:r>
              <a:rPr lang="en-CA" dirty="0"/>
              <a:t>Think about this question: </a:t>
            </a:r>
            <a:endParaRPr lang="en-CA" b="1" dirty="0"/>
          </a:p>
          <a:p>
            <a:pPr marL="0" lvl="0" indent="0" algn="ctr">
              <a:buNone/>
            </a:pPr>
            <a:endParaRPr lang="en-CA" b="1" dirty="0"/>
          </a:p>
          <a:p>
            <a:pPr marL="0" lvl="0" indent="0" algn="ctr">
              <a:buNone/>
            </a:pPr>
            <a:r>
              <a:rPr lang="en-CA" b="1" dirty="0"/>
              <a:t>What is my “wilderness” these days?</a:t>
            </a:r>
            <a:r>
              <a:rPr lang="en-CA" dirty="0"/>
              <a:t>     </a:t>
            </a:r>
            <a:endParaRPr lang="en-CA" b="1" dirty="0"/>
          </a:p>
          <a:p>
            <a:pPr marL="0" lvl="0" indent="0" algn="ctr">
              <a:buNone/>
            </a:pPr>
            <a:r>
              <a:rPr lang="en-CA" b="1" dirty="0"/>
              <a:t>Share your thoughts with the group. </a:t>
            </a:r>
            <a:endParaRPr lang="en-CA" dirty="0"/>
          </a:p>
          <a:p>
            <a:pPr marL="0" indent="0" algn="ctr">
              <a:buNone/>
            </a:pPr>
            <a:endParaRPr lang="en-CA" dirty="0"/>
          </a:p>
          <a:p>
            <a:pPr marL="0" lvl="0" indent="0" algn="ctr">
              <a:buNone/>
            </a:pPr>
            <a:endParaRPr lang="en-CA" dirty="0"/>
          </a:p>
          <a:p>
            <a:pPr marL="0" indent="0">
              <a:buNone/>
            </a:pPr>
            <a:endParaRPr lang="en-CA" dirty="0"/>
          </a:p>
          <a:p>
            <a:pPr marL="0" indent="0" algn="ctr">
              <a:buNone/>
            </a:pPr>
            <a:endParaRPr lang="en-CA" dirty="0"/>
          </a:p>
          <a:p>
            <a:pPr marL="0" lvl="0" indent="0">
              <a:buNone/>
            </a:pPr>
            <a:endParaRPr lang="en-CA" dirty="0"/>
          </a:p>
          <a:p>
            <a:pPr marL="0" lvl="0" indent="0">
              <a:buNone/>
            </a:pPr>
            <a:endParaRPr lang="en-US" dirty="0"/>
          </a:p>
        </p:txBody>
      </p:sp>
    </p:spTree>
    <p:extLst>
      <p:ext uri="{BB962C8B-B14F-4D97-AF65-F5344CB8AC3E}">
        <p14:creationId xmlns:p14="http://schemas.microsoft.com/office/powerpoint/2010/main" val="1369908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F0A1DB-4814-6A42-9954-B9C7DA8FD840}"/>
              </a:ext>
            </a:extLst>
          </p:cNvPr>
          <p:cNvSpPr>
            <a:spLocks noGrp="1"/>
          </p:cNvSpPr>
          <p:nvPr>
            <p:ph idx="1"/>
          </p:nvPr>
        </p:nvSpPr>
        <p:spPr>
          <a:xfrm>
            <a:off x="498763" y="1468581"/>
            <a:ext cx="11319164" cy="4281055"/>
          </a:xfrm>
        </p:spPr>
        <p:txBody>
          <a:bodyPr>
            <a:normAutofit/>
          </a:bodyPr>
          <a:lstStyle/>
          <a:p>
            <a:pPr marL="0" lvl="0" indent="0" algn="ctr">
              <a:buNone/>
            </a:pPr>
            <a:endParaRPr lang="en-CA" dirty="0"/>
          </a:p>
          <a:p>
            <a:pPr marL="0" indent="0" algn="ctr">
              <a:buNone/>
            </a:pPr>
            <a:r>
              <a:rPr lang="en-CA" dirty="0"/>
              <a:t>Jesus was tested in the wilderness.    We can be tested in similar ways.  </a:t>
            </a:r>
          </a:p>
          <a:p>
            <a:pPr marL="0" indent="0" algn="ctr">
              <a:buNone/>
            </a:pPr>
            <a:r>
              <a:rPr lang="en-CA" dirty="0"/>
              <a:t>One of the tests we can face is self-sufficiency.     </a:t>
            </a:r>
          </a:p>
          <a:p>
            <a:pPr marL="0" indent="0" algn="ctr">
              <a:buNone/>
            </a:pPr>
            <a:r>
              <a:rPr lang="en-CA" dirty="0"/>
              <a:t>With this test we are tempted to say – </a:t>
            </a:r>
          </a:p>
          <a:p>
            <a:pPr marL="0" indent="0" algn="ctr">
              <a:buNone/>
            </a:pPr>
            <a:r>
              <a:rPr lang="en-CA" dirty="0"/>
              <a:t>“I don’t need God.”   “I can do this on my own.”    </a:t>
            </a:r>
          </a:p>
          <a:p>
            <a:pPr marL="0" indent="0" algn="ctr">
              <a:buNone/>
            </a:pPr>
            <a:r>
              <a:rPr lang="en-CA" dirty="0"/>
              <a:t>Jesus faced this test in Matthews 4:2-4.      </a:t>
            </a:r>
          </a:p>
          <a:p>
            <a:pPr marL="0" indent="0" algn="ctr">
              <a:buNone/>
            </a:pPr>
            <a:endParaRPr lang="en-CA" b="1" dirty="0"/>
          </a:p>
          <a:p>
            <a:pPr marL="0" indent="0" algn="ctr">
              <a:buNone/>
            </a:pPr>
            <a:r>
              <a:rPr lang="en-CA" b="1" dirty="0"/>
              <a:t>How does Jesus respond to this test?</a:t>
            </a:r>
            <a:endParaRPr lang="en-CA" dirty="0"/>
          </a:p>
          <a:p>
            <a:pPr marL="0" indent="0">
              <a:buNone/>
            </a:pPr>
            <a:endParaRPr lang="en-US" dirty="0"/>
          </a:p>
        </p:txBody>
      </p:sp>
    </p:spTree>
    <p:extLst>
      <p:ext uri="{BB962C8B-B14F-4D97-AF65-F5344CB8AC3E}">
        <p14:creationId xmlns:p14="http://schemas.microsoft.com/office/powerpoint/2010/main" val="872036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2F9DE1-525F-C04A-AB52-83B8244409DC}"/>
              </a:ext>
            </a:extLst>
          </p:cNvPr>
          <p:cNvSpPr>
            <a:spLocks noGrp="1"/>
          </p:cNvSpPr>
          <p:nvPr>
            <p:ph idx="1"/>
          </p:nvPr>
        </p:nvSpPr>
        <p:spPr>
          <a:xfrm>
            <a:off x="540328" y="1537855"/>
            <a:ext cx="11333018" cy="4059382"/>
          </a:xfrm>
        </p:spPr>
        <p:txBody>
          <a:bodyPr>
            <a:normAutofit/>
          </a:bodyPr>
          <a:lstStyle/>
          <a:p>
            <a:pPr marL="0" lvl="0" indent="0" algn="ctr">
              <a:buNone/>
            </a:pPr>
            <a:endParaRPr lang="en-CA" dirty="0"/>
          </a:p>
          <a:p>
            <a:pPr marL="0" indent="0" algn="ctr">
              <a:buNone/>
            </a:pPr>
            <a:endParaRPr lang="en-CA" dirty="0"/>
          </a:p>
          <a:p>
            <a:pPr marL="0" indent="0" algn="ctr">
              <a:buNone/>
            </a:pPr>
            <a:r>
              <a:rPr lang="en-CA" dirty="0"/>
              <a:t>In what way have you experienced the test of self-sufficiency?    </a:t>
            </a:r>
          </a:p>
          <a:p>
            <a:pPr marL="0" indent="0" algn="ctr">
              <a:buNone/>
            </a:pPr>
            <a:endParaRPr lang="en-CA" b="1" dirty="0"/>
          </a:p>
          <a:p>
            <a:pPr marL="0" indent="0" algn="ctr">
              <a:buNone/>
            </a:pPr>
            <a:r>
              <a:rPr lang="en-CA" b="1" dirty="0"/>
              <a:t>What did you learn?</a:t>
            </a:r>
            <a:endParaRPr lang="en-CA" dirty="0"/>
          </a:p>
          <a:p>
            <a:pPr marL="0" indent="0">
              <a:buNone/>
            </a:pPr>
            <a:endParaRPr lang="en-US" dirty="0"/>
          </a:p>
        </p:txBody>
      </p:sp>
    </p:spTree>
    <p:extLst>
      <p:ext uri="{BB962C8B-B14F-4D97-AF65-F5344CB8AC3E}">
        <p14:creationId xmlns:p14="http://schemas.microsoft.com/office/powerpoint/2010/main" val="4226020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09A001-1310-904C-A6A1-E2976805C32D}"/>
              </a:ext>
            </a:extLst>
          </p:cNvPr>
          <p:cNvSpPr>
            <a:spLocks noGrp="1"/>
          </p:cNvSpPr>
          <p:nvPr>
            <p:ph idx="1"/>
          </p:nvPr>
        </p:nvSpPr>
        <p:spPr>
          <a:xfrm>
            <a:off x="554182" y="1881043"/>
            <a:ext cx="11007436" cy="3175866"/>
          </a:xfrm>
        </p:spPr>
        <p:txBody>
          <a:bodyPr/>
          <a:lstStyle/>
          <a:p>
            <a:pPr marL="0" indent="0" algn="ctr">
              <a:buNone/>
            </a:pPr>
            <a:endParaRPr lang="en-CA" dirty="0"/>
          </a:p>
          <a:p>
            <a:pPr marL="0" indent="0" algn="ctr">
              <a:buNone/>
            </a:pPr>
            <a:r>
              <a:rPr lang="en-CA" dirty="0"/>
              <a:t>A second test we face is in the area of choices.     </a:t>
            </a:r>
          </a:p>
          <a:p>
            <a:pPr marL="0" indent="0" algn="ctr">
              <a:buNone/>
            </a:pPr>
            <a:r>
              <a:rPr lang="en-CA" dirty="0"/>
              <a:t> In Matthew 4:5-7, Satan tempts Jesus to make </a:t>
            </a:r>
          </a:p>
          <a:p>
            <a:pPr marL="0" indent="0" algn="ctr">
              <a:buNone/>
            </a:pPr>
            <a:r>
              <a:rPr lang="en-CA" dirty="0"/>
              <a:t>an unwise choice by putting God to the test.     </a:t>
            </a:r>
          </a:p>
          <a:p>
            <a:pPr marL="0" indent="0" algn="ctr">
              <a:buNone/>
            </a:pPr>
            <a:endParaRPr lang="en-CA" b="1" dirty="0"/>
          </a:p>
          <a:p>
            <a:pPr marL="0" indent="0" algn="ctr">
              <a:buNone/>
            </a:pPr>
            <a:r>
              <a:rPr lang="en-CA" b="1" dirty="0"/>
              <a:t>How does Satan test Jesus in this instance?</a:t>
            </a:r>
            <a:endParaRPr lang="en-CA" dirty="0"/>
          </a:p>
          <a:p>
            <a:pPr marL="0" indent="0">
              <a:buNone/>
            </a:pPr>
            <a:endParaRPr lang="en-CA" u="sng" dirty="0"/>
          </a:p>
          <a:p>
            <a:pPr marL="0" indent="0">
              <a:buNone/>
            </a:pPr>
            <a:endParaRPr lang="en-US" dirty="0"/>
          </a:p>
        </p:txBody>
      </p:sp>
    </p:spTree>
    <p:extLst>
      <p:ext uri="{BB962C8B-B14F-4D97-AF65-F5344CB8AC3E}">
        <p14:creationId xmlns:p14="http://schemas.microsoft.com/office/powerpoint/2010/main" val="36133292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79838D-7E16-1640-AA3B-7BC5FEF9B7C4}"/>
              </a:ext>
            </a:extLst>
          </p:cNvPr>
          <p:cNvSpPr>
            <a:spLocks noGrp="1"/>
          </p:cNvSpPr>
          <p:nvPr>
            <p:ph idx="1"/>
          </p:nvPr>
        </p:nvSpPr>
        <p:spPr>
          <a:xfrm>
            <a:off x="152400" y="207818"/>
            <a:ext cx="11762509" cy="6248399"/>
          </a:xfrm>
        </p:spPr>
        <p:txBody>
          <a:bodyPr>
            <a:normAutofit/>
          </a:bodyPr>
          <a:lstStyle/>
          <a:p>
            <a:pPr marL="0" indent="0" algn="ctr">
              <a:buNone/>
            </a:pPr>
            <a:endParaRPr lang="en-CA" dirty="0"/>
          </a:p>
          <a:p>
            <a:pPr marL="0" indent="0" algn="ctr">
              <a:buNone/>
            </a:pPr>
            <a:endParaRPr lang="en-CA" dirty="0"/>
          </a:p>
          <a:p>
            <a:pPr marL="0" indent="0" algn="ctr">
              <a:buNone/>
            </a:pPr>
            <a:endParaRPr lang="en-CA" dirty="0"/>
          </a:p>
          <a:p>
            <a:pPr marL="0" lvl="0" indent="0" algn="ctr">
              <a:buNone/>
            </a:pPr>
            <a:endParaRPr lang="en-CA" dirty="0"/>
          </a:p>
          <a:p>
            <a:pPr marL="0" lvl="0" indent="0" algn="ctr">
              <a:buNone/>
            </a:pPr>
            <a:endParaRPr lang="en-CA" dirty="0"/>
          </a:p>
          <a:p>
            <a:pPr marL="0" lvl="0" indent="0" algn="ctr">
              <a:buNone/>
            </a:pPr>
            <a:r>
              <a:rPr lang="en-CA" dirty="0"/>
              <a:t>As a group, see if you can brainstorm some examples </a:t>
            </a:r>
          </a:p>
          <a:p>
            <a:pPr marL="0" lvl="0" indent="0" algn="ctr">
              <a:buNone/>
            </a:pPr>
            <a:r>
              <a:rPr lang="en-CA" dirty="0"/>
              <a:t>of how Satan might test us by tempting us to make poor choices.      </a:t>
            </a:r>
          </a:p>
          <a:p>
            <a:pPr marL="0" lvl="0" indent="0" algn="ctr">
              <a:buNone/>
            </a:pPr>
            <a:endParaRPr lang="en-CA" b="1" dirty="0"/>
          </a:p>
          <a:p>
            <a:pPr marL="0" lvl="0" indent="0" algn="ctr">
              <a:buNone/>
            </a:pPr>
            <a:r>
              <a:rPr lang="en-CA" b="1" dirty="0"/>
              <a:t>How might you use Scripture to stand firm in this test?</a:t>
            </a:r>
            <a:endParaRPr lang="en-CA" dirty="0"/>
          </a:p>
          <a:p>
            <a:pPr marL="0" indent="0">
              <a:buNone/>
            </a:pPr>
            <a:r>
              <a:rPr lang="en-CA" dirty="0"/>
              <a:t> </a:t>
            </a:r>
          </a:p>
          <a:p>
            <a:pPr marL="0" indent="0" algn="ctr">
              <a:buNone/>
            </a:pPr>
            <a:endParaRPr lang="en-CA" dirty="0"/>
          </a:p>
          <a:p>
            <a:pPr marL="0" lvl="0" indent="0" algn="ctr">
              <a:buNone/>
            </a:pPr>
            <a:endParaRPr lang="en-US" dirty="0"/>
          </a:p>
        </p:txBody>
      </p:sp>
    </p:spTree>
    <p:extLst>
      <p:ext uri="{BB962C8B-B14F-4D97-AF65-F5344CB8AC3E}">
        <p14:creationId xmlns:p14="http://schemas.microsoft.com/office/powerpoint/2010/main" val="5891520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527</TotalTime>
  <Words>665</Words>
  <Application>Microsoft Macintosh PowerPoint</Application>
  <PresentationFormat>Widescreen</PresentationFormat>
  <Paragraphs>106</Paragraphs>
  <Slides>13</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THERE WILL BE TESTS: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WITH:</dc:title>
  <dc:creator>Jeff Austen</dc:creator>
  <cp:lastModifiedBy>Cheryl Schade</cp:lastModifiedBy>
  <cp:revision>57</cp:revision>
  <dcterms:created xsi:type="dcterms:W3CDTF">2021-11-03T18:52:42Z</dcterms:created>
  <dcterms:modified xsi:type="dcterms:W3CDTF">2022-03-23T20:09:39Z</dcterms:modified>
</cp:coreProperties>
</file>