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7" r:id="rId9"/>
    <p:sldId id="263" r:id="rId10"/>
    <p:sldId id="268" r:id="rId11"/>
    <p:sldId id="269"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42459-F36E-E24A-983A-795BA92AEDCB}" type="datetimeFigureOut">
              <a:rPr lang="en-US" smtClean="0"/>
              <a:t>3/17/22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6127-4008-7546-ADA3-329956ADE77C}" type="slidenum">
              <a:rPr lang="en-US" smtClean="0"/>
              <a:t>‹#›</a:t>
            </a:fld>
            <a:endParaRPr lang="en-US"/>
          </a:p>
        </p:txBody>
      </p:sp>
    </p:spTree>
    <p:extLst>
      <p:ext uri="{BB962C8B-B14F-4D97-AF65-F5344CB8AC3E}">
        <p14:creationId xmlns:p14="http://schemas.microsoft.com/office/powerpoint/2010/main" val="143479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4</a:t>
            </a:fld>
            <a:endParaRPr lang="en-US"/>
          </a:p>
        </p:txBody>
      </p:sp>
    </p:spTree>
    <p:extLst>
      <p:ext uri="{BB962C8B-B14F-4D97-AF65-F5344CB8AC3E}">
        <p14:creationId xmlns:p14="http://schemas.microsoft.com/office/powerpoint/2010/main" val="1515991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10</a:t>
            </a:fld>
            <a:endParaRPr lang="en-US"/>
          </a:p>
        </p:txBody>
      </p:sp>
    </p:spTree>
    <p:extLst>
      <p:ext uri="{BB962C8B-B14F-4D97-AF65-F5344CB8AC3E}">
        <p14:creationId xmlns:p14="http://schemas.microsoft.com/office/powerpoint/2010/main" val="277028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3/17/22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3/17/22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THERE WILL BE TESTS:</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The Pure Joy of Being Tested</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D4C495-B195-6A4C-9A5A-BEB80A5DA92E}"/>
              </a:ext>
            </a:extLst>
          </p:cNvPr>
          <p:cNvSpPr>
            <a:spLocks noGrp="1"/>
          </p:cNvSpPr>
          <p:nvPr>
            <p:ph idx="1"/>
          </p:nvPr>
        </p:nvSpPr>
        <p:spPr>
          <a:xfrm>
            <a:off x="782780" y="1409988"/>
            <a:ext cx="10910455" cy="4351338"/>
          </a:xfrm>
        </p:spPr>
        <p:txBody>
          <a:bodyPr/>
          <a:lstStyle/>
          <a:p>
            <a:pPr marL="0" indent="0" algn="ctr">
              <a:buNone/>
            </a:pPr>
            <a:endParaRPr lang="en-CA" dirty="0"/>
          </a:p>
          <a:p>
            <a:pPr marL="0" indent="0" algn="ctr">
              <a:buNone/>
            </a:pPr>
            <a:endParaRPr lang="en-CA" dirty="0"/>
          </a:p>
          <a:p>
            <a:pPr marL="0" indent="0" algn="ctr">
              <a:buNone/>
            </a:pPr>
            <a:r>
              <a:rPr lang="en-CA" dirty="0"/>
              <a:t>When we face trials, we should ask </a:t>
            </a:r>
          </a:p>
          <a:p>
            <a:pPr marL="0" indent="0" algn="ctr">
              <a:buNone/>
            </a:pPr>
            <a:r>
              <a:rPr lang="en-CA" dirty="0"/>
              <a:t>what lessons God might want to teach us.    </a:t>
            </a:r>
          </a:p>
          <a:p>
            <a:pPr marL="0" indent="0" algn="ctr">
              <a:buNone/>
            </a:pPr>
            <a:endParaRPr lang="en-CA" b="1" dirty="0"/>
          </a:p>
          <a:p>
            <a:pPr marL="0" indent="0" algn="ctr">
              <a:buNone/>
            </a:pPr>
            <a:r>
              <a:rPr lang="en-CA" b="1" dirty="0"/>
              <a:t>What has helped you see God’s purpose in your trials?</a:t>
            </a:r>
            <a:endParaRPr lang="en-CA" dirty="0"/>
          </a:p>
          <a:p>
            <a:pPr marL="0" indent="0">
              <a:buNone/>
            </a:pPr>
            <a:endParaRPr lang="en-US" dirty="0"/>
          </a:p>
        </p:txBody>
      </p:sp>
    </p:spTree>
    <p:extLst>
      <p:ext uri="{BB962C8B-B14F-4D97-AF65-F5344CB8AC3E}">
        <p14:creationId xmlns:p14="http://schemas.microsoft.com/office/powerpoint/2010/main" val="1479163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6BF7E0-D309-3B4C-901E-9E6D3C49B296}"/>
              </a:ext>
            </a:extLst>
          </p:cNvPr>
          <p:cNvSpPr>
            <a:spLocks noGrp="1"/>
          </p:cNvSpPr>
          <p:nvPr>
            <p:ph idx="1"/>
          </p:nvPr>
        </p:nvSpPr>
        <p:spPr>
          <a:xfrm>
            <a:off x="962892" y="814244"/>
            <a:ext cx="10515600" cy="5226338"/>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Is there someone you know who is facing a difficult trial?    </a:t>
            </a:r>
          </a:p>
          <a:p>
            <a:pPr marL="0" indent="0" algn="ctr">
              <a:buNone/>
            </a:pPr>
            <a:endParaRPr lang="en-CA" b="1" dirty="0"/>
          </a:p>
          <a:p>
            <a:pPr marL="0" indent="0" algn="ctr">
              <a:buNone/>
            </a:pPr>
            <a:r>
              <a:rPr lang="en-CA" b="1" dirty="0"/>
              <a:t>What can you do to encourage and support them during this time?</a:t>
            </a:r>
            <a:endParaRPr lang="en-CA" dirty="0"/>
          </a:p>
          <a:p>
            <a:pPr marL="0" indent="0" algn="ctr">
              <a:buNone/>
            </a:pPr>
            <a:r>
              <a:rPr lang="en-CA" dirty="0"/>
              <a:t> </a:t>
            </a:r>
          </a:p>
          <a:p>
            <a:pPr marL="0" indent="0">
              <a:buNone/>
            </a:pPr>
            <a:endParaRPr lang="en-US" dirty="0"/>
          </a:p>
        </p:txBody>
      </p:sp>
    </p:spTree>
    <p:extLst>
      <p:ext uri="{BB962C8B-B14F-4D97-AF65-F5344CB8AC3E}">
        <p14:creationId xmlns:p14="http://schemas.microsoft.com/office/powerpoint/2010/main" val="2322932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a:bodyPr>
          <a:lstStyle/>
          <a:p>
            <a:pPr marL="0" indent="0">
              <a:buNone/>
            </a:pPr>
            <a:r>
              <a:rPr lang="en-CA" b="1" u="sng" dirty="0"/>
              <a:t>PRAYER</a:t>
            </a:r>
            <a:endParaRPr lang="en-CA" dirty="0"/>
          </a:p>
          <a:p>
            <a:pPr marL="0" indent="0">
              <a:buNone/>
            </a:pPr>
            <a:r>
              <a:rPr lang="en-CA" dirty="0"/>
              <a:t> This week let’s pray for Celebration Place, our kids ministry arm of Celebrate Recovery. </a:t>
            </a:r>
          </a:p>
          <a:p>
            <a:pPr marL="0" indent="0">
              <a:buNone/>
            </a:pPr>
            <a:endParaRPr lang="en-CA" dirty="0"/>
          </a:p>
          <a:p>
            <a:pPr lvl="0"/>
            <a:r>
              <a:rPr lang="en-CA" dirty="0"/>
              <a:t>Thank God as He continues to work in the hearts and minds of the Celebration Place Kids as their relationships with Jesus grow and strengthen; amazing to witness!</a:t>
            </a:r>
          </a:p>
          <a:p>
            <a:pPr lvl="0"/>
            <a:r>
              <a:rPr lang="en-CA" dirty="0"/>
              <a:t>Ask God to provide volunteers; pray that God will prompt them, and send us the people he has already chosen.</a:t>
            </a:r>
          </a:p>
          <a:p>
            <a:pPr lvl="0"/>
            <a:r>
              <a:rPr lang="en-CA" dirty="0"/>
              <a:t>Pray for the people you have talked about in today’s study who are going through trials.   Ask God to strengthen them and help them persevere.   Ask Him for wisdom to know how to come alongside to support and encourage them.</a:t>
            </a:r>
          </a:p>
          <a:p>
            <a:pPr marL="0" indent="0">
              <a:buNone/>
            </a:pPr>
            <a:endParaRPr lang="en-CA"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872836" y="891115"/>
            <a:ext cx="10776378" cy="4900086"/>
          </a:xfrm>
        </p:spPr>
        <p:txBody>
          <a:bodyPr>
            <a:normAutofit fontScale="92500" lnSpcReduction="10000"/>
          </a:bodyPr>
          <a:lstStyle/>
          <a:p>
            <a:pPr marL="0" indent="0" algn="ctr">
              <a:buNone/>
            </a:pPr>
            <a:endParaRPr lang="en-CA" u="sng" dirty="0"/>
          </a:p>
          <a:p>
            <a:pPr marL="0" indent="0" algn="ctr">
              <a:buNone/>
            </a:pPr>
            <a:r>
              <a:rPr lang="en-CA" u="sng" dirty="0"/>
              <a:t>How I Studied for Tests</a:t>
            </a:r>
            <a:endParaRPr lang="en-CA" dirty="0"/>
          </a:p>
          <a:p>
            <a:pPr marL="0" indent="0" algn="ctr">
              <a:buNone/>
            </a:pPr>
            <a:endParaRPr lang="en-CA" dirty="0"/>
          </a:p>
          <a:p>
            <a:pPr marL="0" indent="0" algn="ctr">
              <a:buNone/>
            </a:pPr>
            <a:r>
              <a:rPr lang="en-CA" dirty="0"/>
              <a:t>Think back to your days in high school or university/college.    </a:t>
            </a:r>
          </a:p>
          <a:p>
            <a:pPr marL="0" indent="0" algn="ctr">
              <a:buNone/>
            </a:pPr>
            <a:r>
              <a:rPr lang="en-CA" dirty="0"/>
              <a:t>How did you study for tests?   </a:t>
            </a:r>
          </a:p>
          <a:p>
            <a:pPr marL="0" indent="0" algn="ctr">
              <a:buNone/>
            </a:pPr>
            <a:r>
              <a:rPr lang="en-CA" dirty="0"/>
              <a:t>Did you pull “all-nighters”, studying through </a:t>
            </a:r>
            <a:r>
              <a:rPr lang="en-CA"/>
              <a:t>the wee hours </a:t>
            </a:r>
            <a:r>
              <a:rPr lang="en-CA" dirty="0"/>
              <a:t>before your test?   </a:t>
            </a:r>
          </a:p>
          <a:p>
            <a:pPr marL="0" indent="0" algn="ctr">
              <a:buNone/>
            </a:pPr>
            <a:r>
              <a:rPr lang="en-CA" dirty="0"/>
              <a:t>Did you go in cold, hoping you’d remember enough </a:t>
            </a:r>
          </a:p>
          <a:p>
            <a:pPr marL="0" indent="0" algn="ctr">
              <a:buNone/>
            </a:pPr>
            <a:r>
              <a:rPr lang="en-CA" dirty="0"/>
              <a:t>from your classes and notes to get by?    </a:t>
            </a:r>
          </a:p>
          <a:p>
            <a:pPr marL="0" indent="0" algn="ctr">
              <a:buNone/>
            </a:pPr>
            <a:r>
              <a:rPr lang="en-CA" dirty="0"/>
              <a:t>Did you have an amazing system of how you organized yourself to study?    </a:t>
            </a:r>
          </a:p>
          <a:p>
            <a:pPr marL="0" indent="0" algn="ctr">
              <a:buNone/>
            </a:pPr>
            <a:endParaRPr lang="en-CA" b="1" dirty="0"/>
          </a:p>
          <a:p>
            <a:pPr marL="0" indent="0" algn="ctr">
              <a:buNone/>
            </a:pPr>
            <a:r>
              <a:rPr lang="en-CA" b="1" dirty="0"/>
              <a:t>Share with the group how you studied for tests.   </a:t>
            </a:r>
            <a:endParaRPr lang="en-CA"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812279" y="803564"/>
            <a:ext cx="10515600"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 Sunday Pete talked about how the tests (trials and difficulties) we experience are something God can use to strengthen our faith in Him .   </a:t>
            </a:r>
          </a:p>
          <a:p>
            <a:pPr marL="0" indent="0" algn="ctr">
              <a:buNone/>
            </a:pPr>
            <a:endParaRPr lang="en-CA" b="1" dirty="0"/>
          </a:p>
          <a:p>
            <a:pPr marL="0" indent="0" algn="ctr">
              <a:buNone/>
            </a:pPr>
            <a:r>
              <a:rPr lang="en-CA" b="1" dirty="0"/>
              <a:t>What key idea did you take from Pete’s teaching on Sunday?</a:t>
            </a: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READ:  James 1:2-4</a:t>
            </a:r>
          </a:p>
          <a:p>
            <a:pPr marL="0" indent="0" algn="ctr">
              <a:buNone/>
            </a:pPr>
            <a:r>
              <a:rPr lang="en-CA" dirty="0"/>
              <a:t> </a:t>
            </a:r>
          </a:p>
          <a:p>
            <a:pPr marL="0" indent="0" algn="ctr">
              <a:buNone/>
            </a:pPr>
            <a:r>
              <a:rPr lang="en-CA" dirty="0"/>
              <a:t>“My brothers and sisters, consider it nothing but joy when you fall into all sorts of trials, because you know that the testing of your faith produces endurance. And let endurance have its perfect effect, so that you will be perfect and complete, not deficient in anything.”</a:t>
            </a:r>
          </a:p>
          <a:p>
            <a:pPr marL="0" indent="0" algn="ctr">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595745" y="2147406"/>
            <a:ext cx="11263746" cy="2521575"/>
          </a:xfrm>
        </p:spPr>
        <p:txBody>
          <a:bodyPr>
            <a:normAutofit/>
          </a:bodyPr>
          <a:lstStyle/>
          <a:p>
            <a:pPr marL="0" indent="0" algn="ctr">
              <a:buNone/>
            </a:pPr>
            <a:endParaRPr lang="en-CA" dirty="0"/>
          </a:p>
          <a:p>
            <a:pPr marL="0" indent="0" algn="ctr">
              <a:buNone/>
            </a:pPr>
            <a:r>
              <a:rPr lang="en-CA" dirty="0"/>
              <a:t>Trials are certainly not enjoyable, but they can bring us joy.     </a:t>
            </a:r>
          </a:p>
          <a:p>
            <a:pPr marL="0" indent="0" algn="ctr">
              <a:buNone/>
            </a:pPr>
            <a:endParaRPr lang="en-CA" b="1" dirty="0"/>
          </a:p>
          <a:p>
            <a:pPr marL="0" indent="0" algn="ctr">
              <a:buNone/>
            </a:pPr>
            <a:r>
              <a:rPr lang="en-CA" b="1" dirty="0"/>
              <a:t>What does James mean when he says, “ … consider it nothing but joy?”</a:t>
            </a: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98763" y="1468581"/>
            <a:ext cx="11319164" cy="4281055"/>
          </a:xfrm>
        </p:spPr>
        <p:txBody>
          <a:bodyPr>
            <a:normAutofit/>
          </a:bodyPr>
          <a:lstStyle/>
          <a:p>
            <a:pPr marL="0" lvl="0" indent="0" algn="ctr">
              <a:buNone/>
            </a:pPr>
            <a:endParaRPr lang="en-CA" dirty="0"/>
          </a:p>
          <a:p>
            <a:pPr marL="0" indent="0" algn="ctr">
              <a:buNone/>
            </a:pPr>
            <a:r>
              <a:rPr lang="en-CA" dirty="0"/>
              <a:t>James talks about “all sorts of trials”.     </a:t>
            </a:r>
          </a:p>
          <a:p>
            <a:pPr marL="0" indent="0" algn="ctr">
              <a:buNone/>
            </a:pPr>
            <a:endParaRPr lang="en-CA" dirty="0"/>
          </a:p>
          <a:p>
            <a:pPr marL="0" indent="0" algn="ctr">
              <a:buNone/>
            </a:pPr>
            <a:r>
              <a:rPr lang="en-CA" dirty="0"/>
              <a:t>Brainstorm together 5-10 examples of specific trials.       </a:t>
            </a:r>
          </a:p>
          <a:p>
            <a:pPr marL="0" indent="0" algn="ctr">
              <a:buNone/>
            </a:pPr>
            <a:endParaRPr lang="en-CA" b="1" dirty="0"/>
          </a:p>
          <a:p>
            <a:pPr marL="0" indent="0" algn="ctr">
              <a:buNone/>
            </a:pPr>
            <a:r>
              <a:rPr lang="en-CA" b="1" dirty="0"/>
              <a:t>What are some differences between a trial, </a:t>
            </a:r>
          </a:p>
          <a:p>
            <a:pPr marL="0" indent="0" algn="ctr">
              <a:buNone/>
            </a:pPr>
            <a:r>
              <a:rPr lang="en-CA" b="1" dirty="0"/>
              <a:t>a consequence, an inconvenience?  </a:t>
            </a: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40328" y="1537855"/>
            <a:ext cx="11333018" cy="4059382"/>
          </a:xfrm>
        </p:spPr>
        <p:txBody>
          <a:bodyPr>
            <a:normAutofit/>
          </a:bodyPr>
          <a:lstStyle/>
          <a:p>
            <a:pPr marL="0" lvl="0" indent="0" algn="ctr">
              <a:buNone/>
            </a:pPr>
            <a:endParaRPr lang="en-CA" dirty="0"/>
          </a:p>
          <a:p>
            <a:pPr marL="0" indent="0" algn="ctr">
              <a:buNone/>
            </a:pPr>
            <a:endParaRPr lang="en-CA" dirty="0"/>
          </a:p>
          <a:p>
            <a:pPr marL="0" indent="0" algn="ctr">
              <a:buNone/>
            </a:pPr>
            <a:r>
              <a:rPr lang="en-CA" dirty="0"/>
              <a:t>Think about James’ statement – “ ... the testing of your faith …”    </a:t>
            </a:r>
          </a:p>
          <a:p>
            <a:pPr marL="0" indent="0" algn="ctr">
              <a:buNone/>
            </a:pPr>
            <a:endParaRPr lang="en-CA" b="1" dirty="0"/>
          </a:p>
          <a:p>
            <a:pPr marL="0" indent="0" algn="ctr">
              <a:buNone/>
            </a:pPr>
            <a:r>
              <a:rPr lang="en-CA" b="1" dirty="0"/>
              <a:t>Why is it important for our faith to be tested?</a:t>
            </a: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554182" y="1881043"/>
            <a:ext cx="11007436" cy="3175866"/>
          </a:xfrm>
        </p:spPr>
        <p:txBody>
          <a:bodyPr/>
          <a:lstStyle/>
          <a:p>
            <a:pPr marL="0" indent="0" algn="ctr">
              <a:buNone/>
            </a:pPr>
            <a:endParaRPr lang="en-CA" dirty="0"/>
          </a:p>
          <a:p>
            <a:pPr marL="0" indent="0" algn="ctr">
              <a:buNone/>
            </a:pPr>
            <a:r>
              <a:rPr lang="en-CA" dirty="0"/>
              <a:t>James tells us the desired result of our testing </a:t>
            </a:r>
          </a:p>
          <a:p>
            <a:pPr marL="0" indent="0" algn="ctr">
              <a:buNone/>
            </a:pPr>
            <a:r>
              <a:rPr lang="en-CA" dirty="0"/>
              <a:t>is that we would develop endurance.    </a:t>
            </a:r>
          </a:p>
          <a:p>
            <a:pPr marL="0" indent="0" algn="ctr">
              <a:buNone/>
            </a:pPr>
            <a:endParaRPr lang="en-CA" b="1" dirty="0"/>
          </a:p>
          <a:p>
            <a:pPr marL="0" indent="0" algn="ctr">
              <a:buNone/>
            </a:pPr>
            <a:r>
              <a:rPr lang="en-CA" b="1" dirty="0"/>
              <a:t>How might you know you’re growing in endurance?</a:t>
            </a:r>
            <a:endParaRPr lang="en-CA" dirty="0"/>
          </a:p>
          <a:p>
            <a:pPr marL="0" indent="0">
              <a:buNone/>
            </a:pPr>
            <a:endParaRPr lang="en-CA" u="sng"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207818"/>
            <a:ext cx="11762509" cy="6248399"/>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“And let endurance have its perfect effect, so that you </a:t>
            </a:r>
          </a:p>
          <a:p>
            <a:pPr marL="0" indent="0" algn="ctr">
              <a:buNone/>
            </a:pPr>
            <a:r>
              <a:rPr lang="en-CA" dirty="0"/>
              <a:t>will be perfect and complete, not deficient in anything.”    </a:t>
            </a:r>
          </a:p>
          <a:p>
            <a:pPr marL="0" indent="0" algn="ctr">
              <a:buNone/>
            </a:pPr>
            <a:endParaRPr lang="en-CA" dirty="0"/>
          </a:p>
          <a:p>
            <a:pPr marL="0" indent="0" algn="ctr">
              <a:buNone/>
            </a:pPr>
            <a:r>
              <a:rPr lang="en-CA" dirty="0"/>
              <a:t>Think about how God is at work in your life.   </a:t>
            </a:r>
          </a:p>
          <a:p>
            <a:pPr marL="0" indent="0" algn="ctr">
              <a:buNone/>
            </a:pPr>
            <a:endParaRPr lang="en-CA" b="1" dirty="0"/>
          </a:p>
          <a:p>
            <a:pPr marL="0" indent="0" algn="ctr">
              <a:buNone/>
            </a:pPr>
            <a:r>
              <a:rPr lang="en-CA" b="1" dirty="0"/>
              <a:t>In what ways do you see Him moving you </a:t>
            </a:r>
          </a:p>
          <a:p>
            <a:pPr marL="0" indent="0" algn="ctr">
              <a:buNone/>
            </a:pPr>
            <a:r>
              <a:rPr lang="en-CA" b="1" dirty="0"/>
              <a:t>toward being “perfect and complete”?</a:t>
            </a: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523</Words>
  <Application>Microsoft Macintosh PowerPoint</Application>
  <PresentationFormat>Widescreen</PresentationFormat>
  <Paragraphs>91</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THERE WILL BE TESTS: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50</cp:revision>
  <dcterms:created xsi:type="dcterms:W3CDTF">2021-11-03T18:52:42Z</dcterms:created>
  <dcterms:modified xsi:type="dcterms:W3CDTF">2022-03-17T15:23:40Z</dcterms:modified>
</cp:coreProperties>
</file>