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9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CE1A-04DE-2441-86B2-6B8B96849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55A64-0DF3-9543-B9D7-9C135D39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56D0-13CA-9A4E-A359-C69F9C9F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669DD-2BC8-1C4D-9F8B-84A37C1E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09CEC-90F1-154D-88DC-F3E6444D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41B8-AECD-134D-8235-7B488DF7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E8BA3-7196-5643-B221-5F9C7697B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4A57-0908-2C49-B2F6-6BD604F7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A9BFD-884F-A84B-897E-A7C048F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1EFD-6870-E54A-96CF-E96968BE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86431-95F9-A44A-86AB-93B262010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FDF60-4513-3948-9E13-5ECC486D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6C0C-1400-A74B-943B-35D24927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D8876-BD59-D54C-9C71-9F0FB1CA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26177-5C0C-9842-B71F-FBD9963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9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6F98-21DA-7446-B470-11E7B1C7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FAE5-CA0E-4445-86FE-536EDA63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8C91-1004-CE49-A90A-BB4ECD3A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9D6DA-EB08-FC48-A5D7-A0E03B4E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88E9E-365E-C34D-89B3-82639F64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B5C3-3AC6-6C40-870C-38897116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DD1EC-9C08-154B-843D-78A6ADD7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B8595-198C-6D40-981E-748DF75A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1747C-38C6-B04D-829F-45C037AC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BA29F-072B-1440-A82A-9FC84C94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E636-9C76-4A49-946C-F38C5B3D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340B-A3B3-9F49-87A0-3B2011D6C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99C5-2F71-6C44-82E4-DF1B49813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47AEC-0F0D-1C4C-BFE2-4E8F41B6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135A-C51A-E544-B06D-A98708F7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3D6F5-2EB8-5149-8C9B-CCF22F95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BC00-3094-AD46-9B97-D133056F8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8C028-2A7A-6E4C-9095-4FD335CC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717B-3AB7-FD49-B562-94B30B1A0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535F-77DF-6442-AB29-934E43B5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1C8A4-C792-9F4E-BE47-90B102C30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DBC17B-6D73-314D-82BA-EB6D72B9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96A03-F770-7B40-8637-DE2525B1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05A61-B55D-5740-A53D-AD2A7DD8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7AF5-8889-034C-96C8-FC00CD9D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FBF7D-33F2-A649-9B3A-2177D113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E54FC-F3F7-594F-9AEA-5FF387A3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CD3AD-367E-A648-85FB-AF57FC55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FE686-BEBF-804F-A01F-F98AF868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C7417-469B-7B40-B465-02663143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7A366-B386-034B-AC0C-5DBEE23F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6096-7F28-A24F-BFC5-7CE3F10D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3C3C-DA34-6D46-BF4F-B9F5F9F4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5C1AD-EA91-4D48-8FE8-4276199B9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460C0-E7EA-2846-89AC-BDCD670C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67D24-6096-CA40-8893-96DC65B2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5B8D-C92A-3347-8374-24ABAD12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C09C-6CD9-3F42-AF53-3BE95E01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AA98A-1973-0B4C-933E-716127F34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75A03-059D-1942-8185-722820D51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1F762-F146-E243-99F9-F3509C66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77D72-9C08-DB41-9754-D12F5906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591DA-7B1C-C448-84B3-D3F0828C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C8732-9152-FF47-9407-3EBC9982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1A61C-0B0F-0D4B-BCE1-94CE62FF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25FE9-8692-814D-A3F3-859C5B411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87C8-9E71-A34D-91E9-075CCB43821C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93510-DFDF-E34C-B4C3-E2DBBD070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E765-8519-BD42-B053-86C435DEE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e2rm.com/registrant/TeamFundraisingPage.aspx?teamID=971466&amp;langPref=en-CA" TargetMode="External"/><Relationship Id="rId2" Type="http://schemas.openxmlformats.org/officeDocument/2006/relationships/hyperlink" Target="https://cnoy.org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reeksidechurch.ca/rayofhop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23A0-5846-CD47-9EC0-4D9F33971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LIFEGROUP: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03CA9-C3E0-A348-82D3-E7801730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HOW ARE WE DOING?</a:t>
            </a:r>
          </a:p>
        </p:txBody>
      </p:sp>
    </p:spTree>
    <p:extLst>
      <p:ext uri="{BB962C8B-B14F-4D97-AF65-F5344CB8AC3E}">
        <p14:creationId xmlns:p14="http://schemas.microsoft.com/office/powerpoint/2010/main" val="272116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5F63-3EA7-BB4A-BEE3-18601462B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492" y="855806"/>
            <a:ext cx="10515600" cy="517092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dirty="0"/>
              <a:t>ESSENTIAL # 6 – </a:t>
            </a:r>
            <a:r>
              <a:rPr lang="en-CA" u="sng" dirty="0"/>
              <a:t>Meet Intentionally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is intentional about planning for great meetings.  </a:t>
            </a:r>
          </a:p>
          <a:p>
            <a:pPr marL="0" indent="0" algn="ctr">
              <a:buNone/>
            </a:pPr>
            <a:r>
              <a:rPr lang="en-CA" dirty="0"/>
              <a:t>  </a:t>
            </a:r>
          </a:p>
          <a:p>
            <a:pPr marL="0" indent="0" algn="ctr">
              <a:buNone/>
            </a:pPr>
            <a:r>
              <a:rPr lang="en-CA" dirty="0"/>
              <a:t>“Good planning and hard work lead to prosperity, </a:t>
            </a:r>
          </a:p>
          <a:p>
            <a:pPr marL="0" indent="0" algn="ctr">
              <a:buNone/>
            </a:pPr>
            <a:r>
              <a:rPr lang="en-CA" dirty="0"/>
              <a:t>but hasty shortcuts lead to poverty.”  Proverbs 21:5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Good planning can make for a great </a:t>
            </a:r>
            <a:r>
              <a:rPr lang="en-CA" dirty="0" err="1"/>
              <a:t>LifeGroup</a:t>
            </a:r>
            <a:r>
              <a:rPr lang="en-CA" dirty="0"/>
              <a:t> meeting. 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are we doing at planning for our meetings?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1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389B-808D-9F43-A564-B748CB8B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202170"/>
            <a:ext cx="10515600" cy="45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ESSENTIAL # 7 – </a:t>
            </a:r>
            <a:r>
              <a:rPr lang="en-CA" u="sng" dirty="0"/>
              <a:t>Celebrate Steps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notices and celebrates </a:t>
            </a:r>
          </a:p>
          <a:p>
            <a:pPr marL="0" indent="0" algn="ctr">
              <a:buNone/>
            </a:pPr>
            <a:r>
              <a:rPr lang="en-CA" dirty="0"/>
              <a:t>milestone moments in one another’s lives.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“Every time I think of you, I give thanks to my God.”  </a:t>
            </a:r>
            <a:r>
              <a:rPr lang="en-CA" sz="2400" dirty="0"/>
              <a:t>Philippians 1:3  NLT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are some practical ways we can celebrate</a:t>
            </a:r>
          </a:p>
          <a:p>
            <a:pPr marL="0" lvl="0" indent="0" algn="ctr">
              <a:buNone/>
            </a:pPr>
            <a:r>
              <a:rPr lang="en-CA" b="1" dirty="0"/>
              <a:t> milestone moments in one another’s lives?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3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44E14-F96F-094C-962C-C216E5AC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581891"/>
            <a:ext cx="10515600" cy="5791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dirty="0"/>
              <a:t>Essential # 8 – </a:t>
            </a:r>
            <a:r>
              <a:rPr lang="en-CA" u="sng" dirty="0"/>
              <a:t>End Well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prepares the group for a future transition.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“I have fought the good fight.  </a:t>
            </a:r>
          </a:p>
          <a:p>
            <a:pPr marL="0" indent="0" algn="ctr">
              <a:buNone/>
            </a:pPr>
            <a:r>
              <a:rPr lang="en-CA" dirty="0"/>
              <a:t>I have finished the race, and I have remained faithful.” </a:t>
            </a:r>
          </a:p>
          <a:p>
            <a:pPr marL="0" indent="0" algn="ctr">
              <a:buNone/>
            </a:pPr>
            <a:r>
              <a:rPr lang="en-CA" dirty="0"/>
              <a:t>2 Tim. 4:7 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Where are we at in the life-span of our group?    </a:t>
            </a:r>
          </a:p>
          <a:p>
            <a:pPr marL="0" lvl="0" indent="0" algn="ctr">
              <a:buNone/>
            </a:pPr>
            <a:r>
              <a:rPr lang="en-CA" b="1" dirty="0"/>
              <a:t>How can we prepare for future transition?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Of the Eight Essentials, which do you think is the most </a:t>
            </a:r>
          </a:p>
          <a:p>
            <a:pPr marL="0" lvl="0" indent="0" algn="ctr">
              <a:buNone/>
            </a:pPr>
            <a:r>
              <a:rPr lang="en-CA" b="1" dirty="0"/>
              <a:t>important for your group to focus on in the coming months?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4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ABA01-CB86-A049-927E-CB8BA03D6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0763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u="sng" dirty="0"/>
              <a:t>PRAYER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This week let’s pray for our upcoming event, Coldest Night of the Year.    Check it out here!   </a:t>
            </a:r>
            <a:r>
              <a:rPr lang="en-CA" u="sng" dirty="0">
                <a:hlinkClick r:id="rId2"/>
              </a:rPr>
              <a:t>https://cnoy.org/home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lvl="0" indent="0">
              <a:buNone/>
            </a:pPr>
            <a:r>
              <a:rPr lang="en-CA" dirty="0"/>
              <a:t>Please pray about your group involvement in CNOY!    </a:t>
            </a:r>
          </a:p>
          <a:p>
            <a:pPr marL="0" lvl="0" indent="0">
              <a:buNone/>
            </a:pPr>
            <a:r>
              <a:rPr lang="en-CA" dirty="0"/>
              <a:t>You can form a team or join Creekside’s team here </a:t>
            </a:r>
            <a:r>
              <a:rPr lang="en-CA" u="sng" dirty="0">
                <a:hlinkClick r:id="rId3"/>
              </a:rPr>
              <a:t>https://secure.e2rm.com/registrant/TeamFundraisingPage.aspx?teamID=971466&amp;langPref=en-CA</a:t>
            </a:r>
            <a:endParaRPr lang="en-CA" u="sng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/>
              <a:t>Pray that funds raised would greatly bless the organizations we support (especially Ray of Hope).    </a:t>
            </a:r>
            <a:r>
              <a:rPr lang="en-CA" u="sng" dirty="0">
                <a:hlinkClick r:id="rId4"/>
              </a:rPr>
              <a:t>https://www.creeksidechurch.ca/rayofhope/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87E3-3B04-0640-9B83-86BBB8770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7" y="960387"/>
            <a:ext cx="10776378" cy="49000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u="sng" dirty="0"/>
          </a:p>
          <a:p>
            <a:pPr marL="0" indent="0" algn="ctr">
              <a:buNone/>
            </a:pPr>
            <a:r>
              <a:rPr lang="en-CA" u="sng" dirty="0"/>
              <a:t>My Favourite </a:t>
            </a:r>
            <a:r>
              <a:rPr lang="en-CA" u="sng" dirty="0" err="1"/>
              <a:t>LifeGroup</a:t>
            </a:r>
            <a:r>
              <a:rPr lang="en-CA" u="sng" dirty="0"/>
              <a:t> Memory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back over your experience of being together in </a:t>
            </a:r>
            <a:r>
              <a:rPr lang="en-CA" dirty="0" err="1"/>
              <a:t>LifeGroup</a:t>
            </a:r>
            <a:r>
              <a:rPr lang="en-CA" dirty="0"/>
              <a:t>.    </a:t>
            </a:r>
          </a:p>
          <a:p>
            <a:pPr marL="0" indent="0" algn="ctr">
              <a:buNone/>
            </a:pPr>
            <a:r>
              <a:rPr lang="en-CA" dirty="0"/>
              <a:t>What favourite memory do you have?   </a:t>
            </a:r>
          </a:p>
          <a:p>
            <a:pPr marL="0" indent="0" algn="ctr">
              <a:buNone/>
            </a:pPr>
            <a:r>
              <a:rPr lang="en-CA" dirty="0"/>
              <a:t>Maybe for you it was a special meal you shared together, </a:t>
            </a:r>
          </a:p>
          <a:p>
            <a:pPr marL="0" indent="0" algn="ctr">
              <a:buNone/>
            </a:pPr>
            <a:r>
              <a:rPr lang="en-CA" dirty="0"/>
              <a:t>or a time you served together in the community.   </a:t>
            </a:r>
          </a:p>
          <a:p>
            <a:pPr marL="0" indent="0" algn="ctr">
              <a:buNone/>
            </a:pPr>
            <a:r>
              <a:rPr lang="en-CA" dirty="0"/>
              <a:t>Maybe it was a time your group cared for one another in a practical way.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favourite memory with the group.</a:t>
            </a:r>
            <a:r>
              <a:rPr lang="en-CA" dirty="0"/>
              <a:t>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5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903D-2DA6-544C-8770-A9D3BCD7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2" y="0"/>
            <a:ext cx="12095017" cy="6747164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sz="4000" dirty="0"/>
          </a:p>
          <a:p>
            <a:pPr marL="0" indent="0" algn="ctr">
              <a:buNone/>
            </a:pPr>
            <a:endParaRPr lang="en-CA" sz="4000" dirty="0"/>
          </a:p>
          <a:p>
            <a:pPr marL="0" indent="0" algn="ctr">
              <a:buNone/>
            </a:pPr>
            <a:r>
              <a:rPr lang="en-CA" sz="4000" dirty="0"/>
              <a:t>At Creekside our mission is to help people FOLLOW JESUS, LOVE GOD and LOVE PEOPLE. </a:t>
            </a:r>
          </a:p>
          <a:p>
            <a:pPr marL="0" indent="0" algn="ctr">
              <a:buNone/>
            </a:pPr>
            <a:r>
              <a:rPr lang="en-CA" sz="4000" dirty="0"/>
              <a:t> </a:t>
            </a:r>
            <a:r>
              <a:rPr lang="en-CA" sz="4000" dirty="0" err="1"/>
              <a:t>LifeGroups</a:t>
            </a:r>
            <a:r>
              <a:rPr lang="en-CA" sz="4000" dirty="0"/>
              <a:t> are a place where we encourage one another to pursue this mission </a:t>
            </a:r>
          </a:p>
          <a:p>
            <a:pPr marL="0" indent="0" algn="ctr">
              <a:buNone/>
            </a:pPr>
            <a:r>
              <a:rPr lang="en-CA" sz="4000" dirty="0"/>
              <a:t>as we meet  together to grow our walk with God and our friendships with each other.</a:t>
            </a:r>
          </a:p>
          <a:p>
            <a:pPr marL="0" indent="0">
              <a:buNone/>
            </a:pPr>
            <a:endParaRPr lang="en-CA" sz="4000" dirty="0"/>
          </a:p>
          <a:p>
            <a:pPr marL="0" indent="0" algn="ctr">
              <a:buNone/>
            </a:pPr>
            <a:endParaRPr lang="en-CA" sz="4000" dirty="0"/>
          </a:p>
          <a:p>
            <a:pPr marL="0" indent="0" algn="ctr">
              <a:buNone/>
            </a:pPr>
            <a:r>
              <a:rPr lang="en-CA" sz="4000" dirty="0"/>
              <a:t> </a:t>
            </a:r>
            <a:endParaRPr lang="en-CA" sz="4000" b="1" dirty="0"/>
          </a:p>
          <a:p>
            <a:pPr marL="0" indent="0" algn="ctr">
              <a:buNone/>
            </a:pPr>
            <a:r>
              <a:rPr lang="en-CA" sz="4000" b="1" dirty="0"/>
              <a:t>How has your </a:t>
            </a:r>
            <a:r>
              <a:rPr lang="en-CA" sz="4000" b="1" dirty="0" err="1"/>
              <a:t>LifeGroup</a:t>
            </a:r>
            <a:r>
              <a:rPr lang="en-CA" sz="4000" b="1" dirty="0"/>
              <a:t> helped you grow your walk with God?   </a:t>
            </a:r>
          </a:p>
          <a:p>
            <a:pPr marL="0" indent="0" algn="ctr">
              <a:buNone/>
            </a:pPr>
            <a:endParaRPr lang="en-CA" sz="4000" b="1" dirty="0"/>
          </a:p>
          <a:p>
            <a:pPr marL="0" indent="0" algn="ctr">
              <a:buNone/>
            </a:pPr>
            <a:r>
              <a:rPr lang="en-CA" sz="4000" b="1" dirty="0"/>
              <a:t>How has your group helped grow friendships with each other?</a:t>
            </a:r>
            <a:endParaRPr lang="en-CA" sz="4000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3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4EE33-CC04-DD46-9CA5-1072FD44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3" y="110836"/>
            <a:ext cx="10515600" cy="6567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u="sng" dirty="0"/>
              <a:t>THE EIGHT ESSENTIALS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The Eight Essentials are a great way to celebrate </a:t>
            </a:r>
          </a:p>
          <a:p>
            <a:pPr marL="0" indent="0" algn="ctr">
              <a:buNone/>
            </a:pPr>
            <a:r>
              <a:rPr lang="en-CA" dirty="0"/>
              <a:t>what God is doing in your </a:t>
            </a:r>
            <a:r>
              <a:rPr lang="en-CA" dirty="0" err="1"/>
              <a:t>LifeGroup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and to talk about how you group can grow in the coming months.  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As you look at each Essential, ask,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“How are we doing in this area?”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8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030D-0557-8E46-A30F-5785C1F6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191443"/>
            <a:ext cx="11263746" cy="48907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ESSENTIAL # 1 – </a:t>
            </a:r>
            <a:r>
              <a:rPr lang="en-CA" u="sng" dirty="0"/>
              <a:t>Remain in Jesus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 </a:t>
            </a:r>
          </a:p>
          <a:p>
            <a:pPr marL="0" indent="0" algn="ctr">
              <a:buNone/>
            </a:pPr>
            <a:r>
              <a:rPr lang="en-CA" dirty="0"/>
              <a:t>encourages one another to remain in Jesus.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John 15:1-5</a:t>
            </a:r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does it mean to “remain” in Jesus?   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How can your </a:t>
            </a:r>
            <a:r>
              <a:rPr lang="en-CA" b="1" dirty="0" err="1"/>
              <a:t>LifeGroup</a:t>
            </a:r>
            <a:r>
              <a:rPr lang="en-CA" b="1" dirty="0"/>
              <a:t> help one another stay connected Jesus?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0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0A1DB-4814-6A42-9954-B9C7DA8FD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595745"/>
            <a:ext cx="11319164" cy="577734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ESSENTIAL # 2 – </a:t>
            </a:r>
            <a:r>
              <a:rPr lang="en-CA" u="sng" dirty="0"/>
              <a:t>Pray Regularly</a:t>
            </a:r>
            <a:r>
              <a:rPr lang="en-CA" dirty="0"/>
              <a:t> </a:t>
            </a:r>
          </a:p>
          <a:p>
            <a:pPr marL="0" lv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prays regularly for one another </a:t>
            </a:r>
          </a:p>
          <a:p>
            <a:pPr marL="0" lvl="0" indent="0" algn="ctr">
              <a:buNone/>
            </a:pPr>
            <a:r>
              <a:rPr lang="en-CA" dirty="0"/>
              <a:t>and encourages each other in the habit of prayer.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READ:  Philippians 4:6-7</a:t>
            </a:r>
          </a:p>
          <a:p>
            <a:pPr marL="0" indent="0" algn="ctr">
              <a:buNone/>
            </a:pPr>
            <a:r>
              <a:rPr lang="en-CA" dirty="0"/>
              <a:t>  </a:t>
            </a:r>
          </a:p>
          <a:p>
            <a:pPr marL="0" lvl="0" indent="0" algn="ctr">
              <a:buNone/>
            </a:pPr>
            <a:r>
              <a:rPr lang="en-CA" b="1" dirty="0"/>
              <a:t>How are things going with prayer in </a:t>
            </a:r>
            <a:r>
              <a:rPr lang="en-CA" b="1" dirty="0" err="1"/>
              <a:t>LifeGroup</a:t>
            </a:r>
            <a:r>
              <a:rPr lang="en-CA" b="1" dirty="0"/>
              <a:t>?    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</a:p>
          <a:p>
            <a:pPr marL="0" indent="0" algn="ctr">
              <a:buNone/>
            </a:pPr>
            <a:r>
              <a:rPr lang="en-CA" b="1" dirty="0"/>
              <a:t>How does praying for one another impact your life?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3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9DE1-525F-C04A-AB52-83B82444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9" y="665018"/>
            <a:ext cx="11333018" cy="551410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dirty="0"/>
              <a:t>ESSENTIAL # 3 – </a:t>
            </a:r>
            <a:r>
              <a:rPr lang="en-CA" u="sng" dirty="0"/>
              <a:t>Cultivate Relationships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creates opportunities </a:t>
            </a:r>
          </a:p>
          <a:p>
            <a:pPr marL="0" indent="0" algn="ctr">
              <a:buNone/>
            </a:pPr>
            <a:r>
              <a:rPr lang="en-CA" dirty="0"/>
              <a:t>to build friendships with other group members.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READ:   Proverbs 17:17, Proverbs 27:9, 17</a:t>
            </a:r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are some key values about friendship we get from these Proverbs?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are 2 or 3 practical things your </a:t>
            </a:r>
            <a:r>
              <a:rPr lang="en-CA" b="1" dirty="0" err="1"/>
              <a:t>LifeGroup</a:t>
            </a:r>
            <a:r>
              <a:rPr lang="en-CA" b="1" dirty="0"/>
              <a:t> </a:t>
            </a:r>
          </a:p>
          <a:p>
            <a:pPr marL="0" lvl="0" indent="0" algn="ctr">
              <a:buNone/>
            </a:pPr>
            <a:r>
              <a:rPr lang="en-CA" b="1" dirty="0"/>
              <a:t>can do to grow your friendships with each other?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2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9A001-1310-904C-A6A1-E2976805C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789709"/>
            <a:ext cx="11007436" cy="538941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ESSENTIAL # 4 – </a:t>
            </a:r>
            <a:r>
              <a:rPr lang="en-CA" u="sng" dirty="0"/>
              <a:t>Share Roles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ministers to one another </a:t>
            </a:r>
          </a:p>
          <a:p>
            <a:pPr marL="0" indent="0" algn="ctr">
              <a:buNone/>
            </a:pPr>
            <a:r>
              <a:rPr lang="en-CA" dirty="0"/>
              <a:t>by sharing the roles and responsibilities of the group.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“A spiritual gift is given to each of us so we can help each other.”  1 Cor. 12: 7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Brainstorm together the various roles </a:t>
            </a:r>
          </a:p>
          <a:p>
            <a:pPr marL="0" lvl="0" indent="0" algn="ctr">
              <a:buNone/>
            </a:pPr>
            <a:r>
              <a:rPr lang="en-CA" dirty="0"/>
              <a:t>and responsibilities involved with being a </a:t>
            </a:r>
            <a:r>
              <a:rPr lang="en-CA" dirty="0" err="1"/>
              <a:t>LifeGroup</a:t>
            </a:r>
            <a:r>
              <a:rPr lang="en-CA" dirty="0"/>
              <a:t>. 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are things going with sharing these roles?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  </a:t>
            </a:r>
          </a:p>
          <a:p>
            <a:pPr marL="0" indent="0">
              <a:buNone/>
            </a:pPr>
            <a:endParaRPr lang="en-CA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2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838D-7E16-1640-AA3B-7BC5FEF9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15636"/>
            <a:ext cx="11762509" cy="60405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ESSENTIAL # 5 – </a:t>
            </a:r>
            <a:r>
              <a:rPr lang="en-CA" u="sng" dirty="0"/>
              <a:t>Compassionately Care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 healthy </a:t>
            </a:r>
            <a:r>
              <a:rPr lang="en-CA" dirty="0" err="1"/>
              <a:t>LifeGroup</a:t>
            </a:r>
            <a:r>
              <a:rPr lang="en-CA" dirty="0"/>
              <a:t> cares for one another in practical ways. </a:t>
            </a:r>
          </a:p>
          <a:p>
            <a:pPr marL="0" indent="0" algn="ctr">
              <a:buNone/>
            </a:pPr>
            <a:r>
              <a:rPr lang="en-CA" dirty="0"/>
              <a:t>  </a:t>
            </a:r>
          </a:p>
          <a:p>
            <a:pPr marL="0" indent="0" algn="ctr">
              <a:buNone/>
            </a:pPr>
            <a:r>
              <a:rPr lang="en-CA" dirty="0"/>
              <a:t>“Share each other’s burdens, and in this way obey the law of Christ.” </a:t>
            </a:r>
          </a:p>
          <a:p>
            <a:pPr marL="0" indent="0" algn="ctr">
              <a:buNone/>
            </a:pPr>
            <a:r>
              <a:rPr lang="en-CA" sz="2400" dirty="0"/>
              <a:t>Galatians 6:2 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does it mean to “share each other’s burdens”?</a:t>
            </a:r>
            <a:r>
              <a:rPr lang="en-CA" dirty="0"/>
              <a:t> 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What are some practical ways we can care for each other?</a:t>
            </a:r>
            <a:endParaRPr lang="en-CA" dirty="0"/>
          </a:p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5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792</Words>
  <Application>Microsoft Macintosh PowerPoint</Application>
  <PresentationFormat>Widescreen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LIFEGROUP: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WITH:</dc:title>
  <dc:creator>Jeff Austen</dc:creator>
  <cp:lastModifiedBy>Cheryl Schade</cp:lastModifiedBy>
  <cp:revision>48</cp:revision>
  <dcterms:created xsi:type="dcterms:W3CDTF">2021-11-03T18:52:42Z</dcterms:created>
  <dcterms:modified xsi:type="dcterms:W3CDTF">2022-02-09T14:30:46Z</dcterms:modified>
</cp:coreProperties>
</file>