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8"/>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2/2/22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2/2/22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GOING VIRAL:</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GOOD NEWS?</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fontScale="85000" lnSpcReduction="20000"/>
          </a:bodyPr>
          <a:lstStyle/>
          <a:p>
            <a:pPr marL="0" indent="0">
              <a:buNone/>
            </a:pPr>
            <a:r>
              <a:rPr lang="en-CA" b="1" u="sng" dirty="0"/>
              <a:t>PRAYER</a:t>
            </a:r>
            <a:endParaRPr lang="en-CA" dirty="0"/>
          </a:p>
          <a:p>
            <a:pPr marL="0" indent="0">
              <a:buNone/>
            </a:pPr>
            <a:r>
              <a:rPr lang="en-CA" dirty="0"/>
              <a:t>Please pray for Creekside Missionaries the </a:t>
            </a:r>
            <a:r>
              <a:rPr lang="en-CA" dirty="0" err="1"/>
              <a:t>Niemeijer</a:t>
            </a:r>
            <a:r>
              <a:rPr lang="en-CA" dirty="0"/>
              <a:t> Family in Southeast Asia:   </a:t>
            </a:r>
          </a:p>
          <a:p>
            <a:pPr marL="0" indent="0">
              <a:buNone/>
            </a:pPr>
            <a:endParaRPr lang="en-CA" dirty="0"/>
          </a:p>
          <a:p>
            <a:pPr marL="0" indent="0">
              <a:buNone/>
            </a:pPr>
            <a:r>
              <a:rPr lang="en-CA" dirty="0"/>
              <a:t>- the </a:t>
            </a:r>
            <a:r>
              <a:rPr lang="en-CA" dirty="0" err="1"/>
              <a:t>OneStory</a:t>
            </a:r>
            <a:r>
              <a:rPr lang="en-CA" dirty="0"/>
              <a:t> project (aural Bible translation project) has just started its second 3 week long workshop. All 36 participants made it safely from their villages with </a:t>
            </a:r>
            <a:r>
              <a:rPr lang="en-CA" dirty="0" err="1"/>
              <a:t>Yajasi</a:t>
            </a:r>
            <a:r>
              <a:rPr lang="en-CA" dirty="0"/>
              <a:t>, the aviation partner organization Jason works with. All 10 facilitators are present, with 4 on zoom. Yesterday we started translating our first story, Luke 8:22-25. Pray for perseverance and good health. </a:t>
            </a:r>
          </a:p>
          <a:p>
            <a:pPr marL="0" indent="0">
              <a:buNone/>
            </a:pPr>
            <a:br>
              <a:rPr lang="en-CA" dirty="0"/>
            </a:br>
            <a:r>
              <a:rPr lang="en-CA" dirty="0"/>
              <a:t>- Erin’s involvement in the workshop is a huge commitment on top of her other responsibilities. It’s a struggle. </a:t>
            </a:r>
          </a:p>
          <a:p>
            <a:pPr marL="0" indent="0">
              <a:buNone/>
            </a:pPr>
            <a:br>
              <a:rPr lang="en-CA" dirty="0"/>
            </a:br>
            <a:r>
              <a:rPr lang="en-CA" dirty="0"/>
              <a:t>- Huge praise. A new to us plane took its first flight last week after more than a year of paperwork and government negotiations. We were encouraged that as the aircraft arrived at the different interior villages, the people spontaneously organized prayer times dedicating the aircraft and its future ministry to God. </a:t>
            </a:r>
          </a:p>
          <a:p>
            <a:pPr marL="0" indent="0">
              <a:buNone/>
            </a:pPr>
            <a:br>
              <a:rPr lang="en-CA" dirty="0"/>
            </a:br>
            <a:r>
              <a:rPr lang="en-CA" dirty="0"/>
              <a:t>- There are some wonky weather systems around us. While we did not see flooding and landslides, cities on another part of the mountain did, not as severe as a few years ago, but this kind of thing does steal our peace of mind. </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720437" y="960387"/>
            <a:ext cx="10776378" cy="4900086"/>
          </a:xfrm>
        </p:spPr>
        <p:txBody>
          <a:bodyPr>
            <a:normAutofit/>
          </a:bodyPr>
          <a:lstStyle/>
          <a:p>
            <a:pPr marL="0" indent="0" algn="ctr">
              <a:buNone/>
            </a:pPr>
            <a:endParaRPr lang="en-CA" u="sng" dirty="0"/>
          </a:p>
          <a:p>
            <a:pPr marL="0" indent="0" algn="ctr">
              <a:buNone/>
            </a:pPr>
            <a:r>
              <a:rPr lang="en-CA" sz="3200" u="sng" dirty="0"/>
              <a:t>How I Heard About Jesus</a:t>
            </a:r>
            <a:endParaRPr lang="en-CA" sz="3200" dirty="0"/>
          </a:p>
          <a:p>
            <a:endParaRPr lang="en-CA" dirty="0"/>
          </a:p>
          <a:p>
            <a:pPr marL="0" indent="0" algn="ctr">
              <a:buNone/>
            </a:pPr>
            <a:r>
              <a:rPr lang="en-CA" dirty="0"/>
              <a:t>How did you first hear about Jesus?   </a:t>
            </a:r>
          </a:p>
          <a:p>
            <a:pPr marL="0" indent="0" algn="ctr">
              <a:buNone/>
            </a:pPr>
            <a:r>
              <a:rPr lang="en-CA" dirty="0"/>
              <a:t>Who is a key person (or people) </a:t>
            </a:r>
          </a:p>
          <a:p>
            <a:pPr marL="0" indent="0" algn="ctr">
              <a:buNone/>
            </a:pPr>
            <a:r>
              <a:rPr lang="en-CA" dirty="0"/>
              <a:t>who led you to become a follower of Jesus?   </a:t>
            </a:r>
          </a:p>
          <a:p>
            <a:pPr marL="0" indent="0" algn="ctr">
              <a:buNone/>
            </a:pPr>
            <a:endParaRPr lang="en-CA" b="1" dirty="0"/>
          </a:p>
          <a:p>
            <a:pPr marL="0" indent="0" algn="ctr">
              <a:buNone/>
            </a:pPr>
            <a:r>
              <a:rPr lang="en-CA" b="1" dirty="0"/>
              <a:t>Share your story with the group.</a:t>
            </a:r>
            <a:endParaRPr lang="en-CA" dirty="0"/>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12279" y="803564"/>
            <a:ext cx="10515600"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talked about why we should evangelize.     </a:t>
            </a:r>
          </a:p>
          <a:p>
            <a:pPr marL="0" indent="0" algn="ctr">
              <a:buNone/>
            </a:pPr>
            <a:endParaRPr lang="en-CA" b="1" dirty="0"/>
          </a:p>
          <a:p>
            <a:pPr marL="0" indent="0" algn="ctr">
              <a:buNone/>
            </a:pPr>
            <a:r>
              <a:rPr lang="en-CA" b="1" dirty="0"/>
              <a:t>What was a highlight for you from what Pete said?</a:t>
            </a:r>
            <a:endParaRPr lang="en-CA" dirty="0"/>
          </a:p>
          <a:p>
            <a:pPr marL="0" lvl="0" indent="0" algn="ctr">
              <a:buNone/>
            </a:pP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When you hear the word, “evangelism”, how do you feel?    </a:t>
            </a:r>
          </a:p>
          <a:p>
            <a:pPr marL="0" indent="0" algn="ctr">
              <a:buNone/>
            </a:pPr>
            <a:r>
              <a:rPr lang="en-CA" dirty="0"/>
              <a:t>Motivated?   Fearful?   Cautious?   Inspired?   </a:t>
            </a:r>
          </a:p>
          <a:p>
            <a:pPr marL="0" indent="0" algn="ctr">
              <a:buNone/>
            </a:pPr>
            <a:r>
              <a:rPr lang="en-CA" dirty="0"/>
              <a:t>Share your feelings about evangelism with the group</a:t>
            </a:r>
            <a:r>
              <a:rPr lang="en-CA" b="1" dirty="0"/>
              <a:t>.  </a:t>
            </a:r>
          </a:p>
          <a:p>
            <a:pPr marL="0" indent="0" algn="ctr">
              <a:buNone/>
            </a:pPr>
            <a:endParaRPr lang="en-CA" b="1" dirty="0"/>
          </a:p>
          <a:p>
            <a:pPr marL="0" indent="0" algn="ctr">
              <a:buNone/>
            </a:pPr>
            <a:r>
              <a:rPr lang="en-CA" b="1" dirty="0"/>
              <a:t> What has shaped the way you feel about evangelism?</a:t>
            </a:r>
            <a:endParaRPr lang="en-CA" dirty="0"/>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40327" y="1191443"/>
            <a:ext cx="11263746" cy="4890701"/>
          </a:xfrm>
        </p:spPr>
        <p:txBody>
          <a:bodyPr>
            <a:normAutofit/>
          </a:bodyPr>
          <a:lstStyle/>
          <a:p>
            <a:pPr marL="0" indent="0" algn="ctr">
              <a:buNone/>
            </a:pPr>
            <a:endParaRPr lang="en-CA" dirty="0"/>
          </a:p>
          <a:p>
            <a:pPr marL="0" indent="0" algn="ctr">
              <a:buNone/>
            </a:pPr>
            <a:r>
              <a:rPr lang="en-CA" dirty="0"/>
              <a:t>READ Matthew 28:18-20 </a:t>
            </a:r>
          </a:p>
          <a:p>
            <a:pPr marL="0" indent="0" algn="ctr">
              <a:buNone/>
            </a:pPr>
            <a:endParaRPr lang="en-CA" dirty="0"/>
          </a:p>
          <a:p>
            <a:pPr marL="0" indent="0" algn="ctr">
              <a:buNone/>
            </a:pPr>
            <a:r>
              <a:rPr lang="en-CA" dirty="0"/>
              <a:t>Evangelism is important because Jesus commanded it when He said –  </a:t>
            </a:r>
          </a:p>
          <a:p>
            <a:pPr marL="0" indent="0" algn="ctr">
              <a:buNone/>
            </a:pPr>
            <a:r>
              <a:rPr lang="en-CA" dirty="0"/>
              <a:t>“ … go and make disciples …”    </a:t>
            </a:r>
          </a:p>
          <a:p>
            <a:pPr marL="0" indent="0" algn="ctr">
              <a:buNone/>
            </a:pPr>
            <a:endParaRPr lang="en-CA" b="1" dirty="0"/>
          </a:p>
          <a:p>
            <a:pPr marL="0" indent="0" algn="ctr">
              <a:buNone/>
            </a:pPr>
            <a:r>
              <a:rPr lang="en-CA" b="1" dirty="0"/>
              <a:t>What does this look like for us in Canada today?</a:t>
            </a: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387927" y="1187423"/>
            <a:ext cx="11319164" cy="4351338"/>
          </a:xfrm>
        </p:spPr>
        <p:txBody>
          <a:bodyPr>
            <a:normAutofit/>
          </a:bodyPr>
          <a:lstStyle/>
          <a:p>
            <a:pPr marL="0" lvl="0" indent="0" algn="ctr">
              <a:buNone/>
            </a:pPr>
            <a:endParaRPr lang="en-CA" dirty="0"/>
          </a:p>
          <a:p>
            <a:pPr marL="0" indent="0">
              <a:buNone/>
            </a:pPr>
            <a:r>
              <a:rPr lang="en-CA" dirty="0"/>
              <a:t>“You are the light of the world – like a city on a hilltop that cannot be hidden.   No one lights a lamp and then puts it under a basket.   Instead, a lamp is placed on a stand, where it gives light to everyone in the house.”  </a:t>
            </a:r>
          </a:p>
          <a:p>
            <a:pPr marL="0" indent="0">
              <a:buNone/>
            </a:pPr>
            <a:r>
              <a:rPr lang="en-CA" dirty="0"/>
              <a:t>									Matthew 5:14 NLT</a:t>
            </a:r>
          </a:p>
          <a:p>
            <a:pPr marL="0" indent="0">
              <a:buNone/>
            </a:pPr>
            <a:r>
              <a:rPr lang="en-CA" dirty="0"/>
              <a:t> </a:t>
            </a:r>
          </a:p>
          <a:p>
            <a:pPr marL="0" lvl="0" indent="0">
              <a:buNone/>
            </a:pPr>
            <a:r>
              <a:rPr lang="en-CA" dirty="0"/>
              <a:t> </a:t>
            </a:r>
          </a:p>
          <a:p>
            <a:pPr marL="0" lvl="0" indent="0" algn="ctr">
              <a:buNone/>
            </a:pPr>
            <a:r>
              <a:rPr lang="en-CA" dirty="0"/>
              <a:t> </a:t>
            </a:r>
            <a:r>
              <a:rPr lang="en-CA" b="1" dirty="0"/>
              <a:t>How does seeing yourself as a “</a:t>
            </a:r>
            <a:r>
              <a:rPr lang="en-CA" b="1" i="1" dirty="0"/>
              <a:t>light”</a:t>
            </a:r>
            <a:r>
              <a:rPr lang="en-CA" b="1" dirty="0"/>
              <a:t> impact your view of evangelism? </a:t>
            </a: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12619" y="942956"/>
            <a:ext cx="11333018" cy="4945225"/>
          </a:xfrm>
        </p:spPr>
        <p:txBody>
          <a:bodyPr>
            <a:normAutofit fontScale="92500" lnSpcReduction="10000"/>
          </a:bodyPr>
          <a:lstStyle/>
          <a:p>
            <a:pPr marL="0" lvl="0" indent="0" algn="ctr">
              <a:buNone/>
            </a:pPr>
            <a:endParaRPr lang="en-CA" dirty="0"/>
          </a:p>
          <a:p>
            <a:pPr marL="0" indent="0">
              <a:buNone/>
            </a:pPr>
            <a:r>
              <a:rPr lang="en-CA" b="1" baseline="30000" dirty="0"/>
              <a:t>15 </a:t>
            </a:r>
            <a:r>
              <a:rPr lang="en-CA" dirty="0"/>
              <a:t>But in your hearts revere Christ as Lord. Always be prepared to give an answer to everyone who asks you to give the reason for the hope that you have. But do this with gentleness and respect, </a:t>
            </a:r>
            <a:r>
              <a:rPr lang="en-CA" b="1" baseline="30000" dirty="0"/>
              <a:t>16 </a:t>
            </a:r>
            <a:r>
              <a:rPr lang="en-CA" dirty="0"/>
              <a:t>keeping a clear conscience, so that those who speak maliciously against your good behavior in Christ may be ashamed of their slander.”  									1 Peter 3:15-16 NIV</a:t>
            </a:r>
          </a:p>
          <a:p>
            <a:pPr marL="0" indent="0">
              <a:buNone/>
            </a:pPr>
            <a:endParaRPr lang="en-CA" dirty="0"/>
          </a:p>
          <a:p>
            <a:pPr marL="0" indent="0" algn="ctr">
              <a:buNone/>
            </a:pPr>
            <a:r>
              <a:rPr lang="en-CA" dirty="0"/>
              <a:t>“Always be prepared to give an answer to everyone who </a:t>
            </a:r>
            <a:r>
              <a:rPr lang="en-CA" i="1" dirty="0"/>
              <a:t>asks</a:t>
            </a:r>
            <a:r>
              <a:rPr lang="en-CA" dirty="0"/>
              <a:t> ...”   </a:t>
            </a:r>
          </a:p>
          <a:p>
            <a:pPr marL="0" indent="0" algn="ctr">
              <a:buNone/>
            </a:pPr>
            <a:r>
              <a:rPr lang="en-CA" dirty="0"/>
              <a:t>If someone is giving an answer, someone must have asked a question.   </a:t>
            </a:r>
          </a:p>
          <a:p>
            <a:pPr marL="0" indent="0" algn="ctr">
              <a:buNone/>
            </a:pPr>
            <a:endParaRPr lang="en-CA" b="1" dirty="0"/>
          </a:p>
          <a:p>
            <a:pPr marL="0" indent="0" algn="ctr">
              <a:buNone/>
            </a:pPr>
            <a:r>
              <a:rPr lang="en-CA" b="1" dirty="0"/>
              <a:t>How can you live your life in such a way </a:t>
            </a:r>
          </a:p>
          <a:p>
            <a:pPr marL="0" indent="0" algn="ctr">
              <a:buNone/>
            </a:pPr>
            <a:r>
              <a:rPr lang="en-CA" b="1" dirty="0"/>
              <a:t>that it motivates others to ask questions?</a:t>
            </a:r>
            <a:r>
              <a:rPr lang="en-CA" dirty="0"/>
              <a:t> </a:t>
            </a:r>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526473" y="1396134"/>
            <a:ext cx="11007436" cy="4351338"/>
          </a:xfrm>
        </p:spPr>
        <p:txBody>
          <a:bodyPr/>
          <a:lstStyle/>
          <a:p>
            <a:pPr marL="0" indent="0" algn="ctr">
              <a:buNone/>
            </a:pPr>
            <a:endParaRPr lang="en-CA" dirty="0"/>
          </a:p>
          <a:p>
            <a:pPr marL="0" indent="0" algn="ctr">
              <a:buNone/>
            </a:pPr>
            <a:r>
              <a:rPr lang="en-CA" dirty="0"/>
              <a:t>READ:  John 1:38-39   </a:t>
            </a:r>
            <a:r>
              <a:rPr lang="en-CA" u="sng" dirty="0"/>
              <a:t>Come and See</a:t>
            </a:r>
            <a:endParaRPr lang="en-CA" dirty="0"/>
          </a:p>
          <a:p>
            <a:pPr marL="0" indent="0">
              <a:buNone/>
            </a:pPr>
            <a:endParaRPr lang="en-CA" u="sng" dirty="0"/>
          </a:p>
          <a:p>
            <a:pPr marL="0" indent="0" algn="ctr">
              <a:buNone/>
            </a:pPr>
            <a:r>
              <a:rPr lang="en-CA" dirty="0"/>
              <a:t>This conversation between Jesus and two of John’s disciples culminates with Jesus’ invitation, “Come, and you will see.”    </a:t>
            </a:r>
          </a:p>
          <a:p>
            <a:pPr marL="0" indent="0" algn="ctr">
              <a:buNone/>
            </a:pPr>
            <a:endParaRPr lang="en-CA" b="1" dirty="0"/>
          </a:p>
          <a:p>
            <a:pPr marL="0" indent="0" algn="ctr">
              <a:buNone/>
            </a:pPr>
            <a:r>
              <a:rPr lang="en-CA" b="1" dirty="0"/>
              <a:t>How might we invite people to “come and see” Jesus today?</a:t>
            </a:r>
            <a:endParaRPr lang="en-CA" dirty="0"/>
          </a:p>
          <a:p>
            <a:pPr marL="0" indent="0">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415636"/>
            <a:ext cx="11762509" cy="6040581"/>
          </a:xfrm>
        </p:spPr>
        <p:txBody>
          <a:bodyPr>
            <a:normAutofit lnSpcReduction="10000"/>
          </a:bodyPr>
          <a:lstStyle/>
          <a:p>
            <a:pPr marL="0" indent="0" algn="ctr">
              <a:buNone/>
            </a:pPr>
            <a:endParaRPr lang="en-CA" dirty="0"/>
          </a:p>
          <a:p>
            <a:pPr marL="0" indent="0" algn="ctr">
              <a:buNone/>
            </a:pPr>
            <a:r>
              <a:rPr lang="en-CA" u="sng" dirty="0"/>
              <a:t>THE PEOPLE IN MY LIFE</a:t>
            </a:r>
            <a:endParaRPr lang="en-CA" dirty="0"/>
          </a:p>
          <a:p>
            <a:pPr marL="0" indent="0">
              <a:buNone/>
            </a:pPr>
            <a:endParaRPr lang="en-CA" dirty="0"/>
          </a:p>
          <a:p>
            <a:pPr marL="0" indent="0" algn="ctr">
              <a:buNone/>
            </a:pPr>
            <a:r>
              <a:rPr lang="en-CA" dirty="0"/>
              <a:t>Think about the relationship circles you have in your family, </a:t>
            </a:r>
          </a:p>
          <a:p>
            <a:pPr marL="0" indent="0" algn="ctr">
              <a:buNone/>
            </a:pPr>
            <a:r>
              <a:rPr lang="en-CA" dirty="0"/>
              <a:t>workplace, school and hobbies.   </a:t>
            </a:r>
          </a:p>
          <a:p>
            <a:pPr marL="0" indent="0" algn="ctr">
              <a:buNone/>
            </a:pPr>
            <a:r>
              <a:rPr lang="en-CA" b="1" dirty="0"/>
              <a:t>Who has God put in your life who are not yet followers of Jesus? </a:t>
            </a:r>
            <a:r>
              <a:rPr lang="en-CA" dirty="0"/>
              <a:t>      </a:t>
            </a:r>
          </a:p>
          <a:p>
            <a:pPr marL="0" indent="0" algn="ctr">
              <a:buNone/>
            </a:pPr>
            <a:r>
              <a:rPr lang="en-CA" dirty="0"/>
              <a:t> </a:t>
            </a:r>
          </a:p>
          <a:p>
            <a:pPr marL="0" lvl="0" indent="0" algn="ctr">
              <a:buNone/>
            </a:pPr>
            <a:r>
              <a:rPr lang="en-CA" dirty="0"/>
              <a:t>Share two or three names with your </a:t>
            </a:r>
            <a:r>
              <a:rPr lang="en-CA" dirty="0" err="1"/>
              <a:t>LifeGroup</a:t>
            </a:r>
            <a:r>
              <a:rPr lang="en-CA" dirty="0"/>
              <a:t>.   </a:t>
            </a:r>
          </a:p>
          <a:p>
            <a:pPr marL="0" lvl="0" indent="0" algn="ctr">
              <a:buNone/>
            </a:pPr>
            <a:r>
              <a:rPr lang="en-CA" dirty="0"/>
              <a:t> </a:t>
            </a:r>
            <a:r>
              <a:rPr lang="en-CA" b="1" dirty="0"/>
              <a:t>How might God use you to have an influence for Jesus in their lives?</a:t>
            </a:r>
            <a:endParaRPr lang="en-CA" dirty="0"/>
          </a:p>
          <a:p>
            <a:pPr marL="0" lvl="0" indent="0" algn="ctr">
              <a:buNone/>
            </a:pPr>
            <a:endParaRPr lang="en-CA" dirty="0"/>
          </a:p>
          <a:p>
            <a:pPr marL="0" lvl="0" indent="0" algn="ctr">
              <a:buNone/>
            </a:pPr>
            <a:r>
              <a:rPr lang="en-CA" dirty="0"/>
              <a:t>As a group, take some time now to pray for the people you have shared.     </a:t>
            </a:r>
          </a:p>
          <a:p>
            <a:pPr marL="0" lvl="0" indent="0" algn="ctr">
              <a:buNone/>
            </a:pPr>
            <a:r>
              <a:rPr lang="en-CA" b="1" dirty="0"/>
              <a:t>Ask God to work in their hearts and draw them to Him. </a:t>
            </a: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TotalTime>
  <Words>703</Words>
  <Application>Microsoft Macintosh PowerPoint</Application>
  <PresentationFormat>Widescreen</PresentationFormat>
  <Paragraphs>83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GOING VIRAL: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Jeff Austen</cp:lastModifiedBy>
  <cp:revision>42</cp:revision>
  <dcterms:created xsi:type="dcterms:W3CDTF">2021-11-03T18:52:42Z</dcterms:created>
  <dcterms:modified xsi:type="dcterms:W3CDTF">2022-02-02T20:56:10Z</dcterms:modified>
</cp:coreProperties>
</file>