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1/6/22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1/6/22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2+Corinthians+5%3A17&amp;version=NIV#fen-NIV-28895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lKw6uqtGFf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UNSTUCK: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WHAT COMES FIRST</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lnSpcReduction="10000"/>
          </a:bodyPr>
          <a:lstStyle/>
          <a:p>
            <a:pPr marL="0" indent="0">
              <a:buNone/>
            </a:pPr>
            <a:r>
              <a:rPr lang="en-CA" b="1" u="sng" dirty="0"/>
              <a:t>PRAYER</a:t>
            </a:r>
            <a:endParaRPr lang="en-CA" dirty="0"/>
          </a:p>
          <a:p>
            <a:pPr marL="0" indent="0">
              <a:buNone/>
            </a:pPr>
            <a:endParaRPr lang="en-CA" dirty="0"/>
          </a:p>
          <a:p>
            <a:pPr marL="0" indent="0">
              <a:buNone/>
            </a:pPr>
            <a:r>
              <a:rPr lang="en-CA" dirty="0"/>
              <a:t>This week let’s pray for the Celebrate Recovery (CR) Canada ministry.      This ministry equips and encourages CR groups across the country. </a:t>
            </a:r>
          </a:p>
          <a:p>
            <a:pPr marL="0" indent="0">
              <a:buNone/>
            </a:pPr>
            <a:r>
              <a:rPr lang="en-CA" dirty="0"/>
              <a:t> </a:t>
            </a:r>
          </a:p>
          <a:p>
            <a:pPr lvl="0"/>
            <a:r>
              <a:rPr lang="en-CA" dirty="0"/>
              <a:t>Please pray for the Get Connected Canada Online Conference Feb 26, that this conference would support and strengthen new and existing groups.</a:t>
            </a:r>
          </a:p>
          <a:p>
            <a:pPr marL="0" indent="0">
              <a:buNone/>
            </a:pPr>
            <a:r>
              <a:rPr lang="en-CA" dirty="0"/>
              <a:t>  </a:t>
            </a:r>
          </a:p>
          <a:p>
            <a:pPr lvl="0"/>
            <a:r>
              <a:rPr lang="en-CA" dirty="0"/>
              <a:t>Pray for good connection, travel weather &amp; conditions for churches hosting  CR Conference watch parties 2/26.</a:t>
            </a:r>
          </a:p>
          <a:p>
            <a:pPr marL="0" indent="0">
              <a:buNone/>
            </a:pPr>
            <a:endParaRPr lang="en-CA" dirty="0"/>
          </a:p>
          <a:p>
            <a:pPr lvl="0"/>
            <a:r>
              <a:rPr lang="en-CA" dirty="0"/>
              <a:t>Pray for protection and strength for the new groups preparing to launch across the country in the next few months.</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11942" y="1265187"/>
            <a:ext cx="10515600" cy="4351338"/>
          </a:xfrm>
        </p:spPr>
        <p:txBody>
          <a:bodyPr>
            <a:normAutofit/>
          </a:bodyPr>
          <a:lstStyle/>
          <a:p>
            <a:pPr marL="0" indent="0" algn="ctr">
              <a:buNone/>
            </a:pPr>
            <a:r>
              <a:rPr lang="en-CA" sz="3600" b="1" u="sng" dirty="0"/>
              <a:t>MY ONE WORD</a:t>
            </a:r>
          </a:p>
          <a:p>
            <a:pPr marL="0" indent="0">
              <a:buNone/>
            </a:pPr>
            <a:endParaRPr lang="en-CA" dirty="0"/>
          </a:p>
          <a:p>
            <a:pPr marL="0" indent="0" algn="ctr">
              <a:buNone/>
            </a:pPr>
            <a:r>
              <a:rPr lang="en-CA" dirty="0"/>
              <a:t>As we begin a brand new year, what one word would you choose to describe how you feel about the prospect of 2022? </a:t>
            </a:r>
          </a:p>
          <a:p>
            <a:pPr marL="0" indent="0" algn="ctr">
              <a:buNone/>
            </a:pPr>
            <a:endParaRPr lang="en-CA" b="1" dirty="0"/>
          </a:p>
          <a:p>
            <a:pPr marL="0" indent="0" algn="ctr">
              <a:buNone/>
            </a:pPr>
            <a:r>
              <a:rPr lang="en-CA" b="1" dirty="0"/>
              <a:t>Share your word with the group and why you chose it.  </a:t>
            </a:r>
          </a:p>
          <a:p>
            <a:pPr marL="0" indent="0" algn="ctr">
              <a:buNone/>
            </a:pPr>
            <a:r>
              <a:rPr lang="en-CA" dirty="0"/>
              <a:t>  </a:t>
            </a:r>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12279" y="725752"/>
            <a:ext cx="10515600" cy="5010029"/>
          </a:xfrm>
        </p:spPr>
        <p:txBody>
          <a:bodyPr>
            <a:normAutofit fontScale="92500" lnSpcReduction="10000"/>
          </a:bodyPr>
          <a:lstStyle/>
          <a:p>
            <a:pPr marL="0" indent="0" algn="ctr">
              <a:buNone/>
            </a:pPr>
            <a:endParaRPr lang="en-CA" dirty="0"/>
          </a:p>
          <a:p>
            <a:pPr marL="0" indent="0" algn="ctr">
              <a:buNone/>
            </a:pPr>
            <a:r>
              <a:rPr lang="en-CA" dirty="0"/>
              <a:t>READ:   ROMANS 7:14-20</a:t>
            </a:r>
          </a:p>
          <a:p>
            <a:pPr marL="0" indent="0" algn="ctr">
              <a:buNone/>
            </a:pPr>
            <a:endParaRPr lang="en-CA" dirty="0"/>
          </a:p>
          <a:p>
            <a:pPr marL="0" indent="0" algn="ctr">
              <a:buNone/>
            </a:pPr>
            <a:r>
              <a:rPr lang="en-CA" dirty="0"/>
              <a:t>All of us find ourselves doing the things we don’t want to do </a:t>
            </a:r>
          </a:p>
          <a:p>
            <a:pPr marL="0" indent="0" algn="ctr">
              <a:buNone/>
            </a:pPr>
            <a:r>
              <a:rPr lang="en-CA" dirty="0"/>
              <a:t>and not doing the things we want to do.    </a:t>
            </a:r>
          </a:p>
          <a:p>
            <a:pPr marL="0" indent="0" algn="ctr">
              <a:buNone/>
            </a:pPr>
            <a:endParaRPr lang="en-CA" dirty="0"/>
          </a:p>
          <a:p>
            <a:pPr marL="0" indent="0" algn="ctr">
              <a:buNone/>
            </a:pPr>
            <a:r>
              <a:rPr lang="en-CA" dirty="0"/>
              <a:t>God wants us to be “Unstuck” – to experience His freedom. </a:t>
            </a:r>
          </a:p>
          <a:p>
            <a:pPr marL="0" indent="0" algn="ctr">
              <a:buNone/>
            </a:pPr>
            <a:endParaRPr lang="en-CA" b="1" dirty="0"/>
          </a:p>
          <a:p>
            <a:pPr marL="0" indent="0" algn="ctr">
              <a:buNone/>
            </a:pPr>
            <a:r>
              <a:rPr lang="en-CA" b="1" dirty="0"/>
              <a:t>In what areas of your life are you feeling “stuck” these days?    </a:t>
            </a:r>
          </a:p>
          <a:p>
            <a:pPr marL="0" indent="0" algn="ctr">
              <a:buNone/>
            </a:pPr>
            <a:endParaRPr lang="en-CA" b="1" dirty="0"/>
          </a:p>
          <a:p>
            <a:pPr marL="0" indent="0" algn="ctr">
              <a:buNone/>
            </a:pPr>
            <a:r>
              <a:rPr lang="en-CA" b="1" dirty="0"/>
              <a:t>How do you relate to what Paul writes in Romans 7:14-20?</a:t>
            </a:r>
            <a:endParaRPr lang="en-CA" dirty="0"/>
          </a:p>
          <a:p>
            <a:pPr marL="0" indent="0" algn="ctr">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said, “The most effective way to change your habits </a:t>
            </a:r>
          </a:p>
          <a:p>
            <a:pPr marL="0" indent="0" algn="ctr">
              <a:buNone/>
            </a:pPr>
            <a:r>
              <a:rPr lang="en-CA" dirty="0"/>
              <a:t>is to focus not on what you want to achieve, </a:t>
            </a:r>
          </a:p>
          <a:p>
            <a:pPr marL="0" indent="0" algn="ctr">
              <a:buNone/>
            </a:pPr>
            <a:r>
              <a:rPr lang="en-CA" dirty="0"/>
              <a:t>but on who you wish to become.”   </a:t>
            </a:r>
          </a:p>
          <a:p>
            <a:pPr marL="0" indent="0" algn="ctr">
              <a:buNone/>
            </a:pPr>
            <a:endParaRPr lang="en-CA" b="1" dirty="0"/>
          </a:p>
          <a:p>
            <a:pPr marL="0" indent="0" algn="ctr">
              <a:buNone/>
            </a:pPr>
            <a:r>
              <a:rPr lang="en-CA" b="1" dirty="0"/>
              <a:t>What did he mean by this?</a:t>
            </a: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40327" y="1191443"/>
            <a:ext cx="10887215" cy="4890701"/>
          </a:xfrm>
        </p:spPr>
        <p:txBody>
          <a:bodyPr>
            <a:normAutofit/>
          </a:bodyPr>
          <a:lstStyle/>
          <a:p>
            <a:pPr marL="0" indent="0" algn="ctr">
              <a:buNone/>
            </a:pPr>
            <a:endParaRPr lang="en-CA" dirty="0"/>
          </a:p>
          <a:p>
            <a:pPr marL="0" indent="0" algn="ctr">
              <a:buNone/>
            </a:pPr>
            <a:endParaRPr lang="en-CA" dirty="0"/>
          </a:p>
          <a:p>
            <a:pPr marL="0" indent="0" algn="ctr">
              <a:buNone/>
            </a:pPr>
            <a:r>
              <a:rPr lang="en-CA" dirty="0"/>
              <a:t>“I am one in whom Christ dwells and delights </a:t>
            </a:r>
          </a:p>
          <a:p>
            <a:pPr marL="0" indent="0" algn="ctr">
              <a:buNone/>
            </a:pPr>
            <a:r>
              <a:rPr lang="en-CA" dirty="0"/>
              <a:t>and I live in His unshakeable Kingdom.”     </a:t>
            </a:r>
          </a:p>
          <a:p>
            <a:pPr marL="0" indent="0" algn="ctr">
              <a:buNone/>
            </a:pPr>
            <a:endParaRPr lang="en-CA" dirty="0"/>
          </a:p>
          <a:p>
            <a:pPr marL="0" indent="0" algn="ctr">
              <a:buNone/>
            </a:pPr>
            <a:r>
              <a:rPr lang="en-CA" b="1" dirty="0"/>
              <a:t>Read this statement out loud together as a group.      </a:t>
            </a:r>
          </a:p>
          <a:p>
            <a:pPr marL="0" indent="0" algn="ctr">
              <a:buNone/>
            </a:pPr>
            <a:endParaRPr lang="en-CA" b="1" dirty="0"/>
          </a:p>
          <a:p>
            <a:pPr marL="0" indent="0" algn="ctr">
              <a:buNone/>
            </a:pPr>
            <a:r>
              <a:rPr lang="en-CA" b="1" dirty="0"/>
              <a:t>How does this statement speak to who you are becoming?</a:t>
            </a: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926690" y="1367532"/>
            <a:ext cx="10515600" cy="4351338"/>
          </a:xfrm>
        </p:spPr>
        <p:txBody>
          <a:bodyPr>
            <a:normAutofit/>
          </a:bodyPr>
          <a:lstStyle/>
          <a:p>
            <a:pPr marL="0" lvl="0" indent="0" algn="ctr">
              <a:buNone/>
            </a:pPr>
            <a:endParaRPr lang="en-CA" dirty="0"/>
          </a:p>
          <a:p>
            <a:pPr marL="0" lvl="0" indent="0" algn="ctr">
              <a:buNone/>
            </a:pPr>
            <a:r>
              <a:rPr lang="en-CA" dirty="0"/>
              <a:t>READ:   2 Corinthians 5:17</a:t>
            </a:r>
          </a:p>
          <a:p>
            <a:pPr marL="0" indent="0" algn="ctr">
              <a:buNone/>
            </a:pPr>
            <a:endParaRPr lang="en-CA" dirty="0"/>
          </a:p>
          <a:p>
            <a:pPr marL="0" indent="0" algn="ctr">
              <a:buNone/>
            </a:pPr>
            <a:r>
              <a:rPr lang="en-CA" dirty="0"/>
              <a:t>“Therefore, if anyone is in Christ, the new creation has come:</a:t>
            </a:r>
            <a:r>
              <a:rPr lang="en-CA" baseline="30000" dirty="0"/>
              <a:t>[</a:t>
            </a:r>
            <a:r>
              <a:rPr lang="en-CA" baseline="30000" dirty="0">
                <a:hlinkClick r:id="rId2" tooltip="See footnote a"/>
              </a:rPr>
              <a:t>a</a:t>
            </a:r>
            <a:r>
              <a:rPr lang="en-CA" baseline="30000" dirty="0"/>
              <a:t>]</a:t>
            </a:r>
            <a:r>
              <a:rPr lang="en-CA" dirty="0"/>
              <a:t> </a:t>
            </a:r>
          </a:p>
          <a:p>
            <a:pPr marL="0" indent="0" algn="ctr">
              <a:buNone/>
            </a:pPr>
            <a:r>
              <a:rPr lang="en-CA" dirty="0"/>
              <a:t>The old has gone, the new is here!”</a:t>
            </a:r>
          </a:p>
          <a:p>
            <a:pPr marL="0" indent="0" algn="ctr">
              <a:buNone/>
            </a:pPr>
            <a:r>
              <a:rPr lang="en-CA" dirty="0"/>
              <a:t> </a:t>
            </a:r>
          </a:p>
          <a:p>
            <a:pPr marL="0" lvl="0" indent="0" algn="ctr">
              <a:buNone/>
            </a:pPr>
            <a:r>
              <a:rPr lang="en-CA" b="1" dirty="0"/>
              <a:t>What does it mean to be a “new creation” in Christ?</a:t>
            </a: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897193" y="1206192"/>
            <a:ext cx="10515600" cy="4945225"/>
          </a:xfrm>
        </p:spPr>
        <p:txBody>
          <a:bodyPr>
            <a:normAutofit lnSpcReduction="10000"/>
          </a:bodyPr>
          <a:lstStyle/>
          <a:p>
            <a:pPr marL="0" indent="0">
              <a:buNone/>
            </a:pPr>
            <a:endParaRPr lang="en-CA" dirty="0"/>
          </a:p>
          <a:p>
            <a:pPr marL="0" indent="0" algn="ctr">
              <a:buNone/>
            </a:pPr>
            <a:r>
              <a:rPr lang="en-CA" dirty="0"/>
              <a:t>Take turns looking up the following passages.   </a:t>
            </a:r>
          </a:p>
          <a:p>
            <a:pPr marL="0" indent="0" algn="ctr">
              <a:buNone/>
            </a:pPr>
            <a:endParaRPr lang="en-CA" b="1" dirty="0"/>
          </a:p>
          <a:p>
            <a:pPr marL="0" indent="0" algn="ctr">
              <a:buNone/>
            </a:pPr>
            <a:r>
              <a:rPr lang="en-CA" b="1" dirty="0"/>
              <a:t>What highlights do you find about our identity in Christ?</a:t>
            </a:r>
            <a:endParaRPr lang="en-CA" dirty="0"/>
          </a:p>
          <a:p>
            <a:pPr marL="0" indent="0">
              <a:buNone/>
            </a:pPr>
            <a:r>
              <a:rPr lang="en-CA" dirty="0"/>
              <a:t> </a:t>
            </a:r>
          </a:p>
          <a:p>
            <a:pPr marL="0" indent="0">
              <a:buNone/>
            </a:pPr>
            <a:r>
              <a:rPr lang="en-CA" dirty="0"/>
              <a:t>2 Peter 1:4</a:t>
            </a:r>
          </a:p>
          <a:p>
            <a:pPr marL="0" indent="0">
              <a:buNone/>
            </a:pPr>
            <a:r>
              <a:rPr lang="en-CA" dirty="0"/>
              <a:t> Romans 6:4-6</a:t>
            </a:r>
          </a:p>
          <a:p>
            <a:pPr marL="0" indent="0">
              <a:buNone/>
            </a:pPr>
            <a:r>
              <a:rPr lang="en-CA" dirty="0"/>
              <a:t>Romans 8:1-4</a:t>
            </a:r>
          </a:p>
          <a:p>
            <a:pPr marL="0" indent="0">
              <a:buNone/>
            </a:pPr>
            <a:r>
              <a:rPr lang="en-CA" dirty="0"/>
              <a:t>Romans 8:37</a:t>
            </a:r>
          </a:p>
          <a:p>
            <a:pPr marL="0" indent="0">
              <a:buNone/>
            </a:pPr>
            <a:r>
              <a:rPr lang="en-CA" dirty="0"/>
              <a:t>Ephesians 1:3-8</a:t>
            </a:r>
          </a:p>
          <a:p>
            <a:pPr marL="0" indent="0">
              <a:buNone/>
            </a:pP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484910" y="1562389"/>
            <a:ext cx="11007436" cy="4351338"/>
          </a:xfrm>
        </p:spPr>
        <p:txBody>
          <a:bodyPr/>
          <a:lstStyle/>
          <a:p>
            <a:pPr marL="0" indent="0">
              <a:buNone/>
            </a:pPr>
            <a:r>
              <a:rPr lang="en-CA" dirty="0"/>
              <a:t>On Sunday Pete talked about how getting unstuck happens as we engage in a process or journey to change.      It’s not so much about goals as it is about engaging in a system/process/journey of becoming who God has made you to be.      </a:t>
            </a:r>
          </a:p>
          <a:p>
            <a:pPr marL="0" indent="0">
              <a:buNone/>
            </a:pPr>
            <a:endParaRPr lang="en-CA" b="1" dirty="0"/>
          </a:p>
          <a:p>
            <a:pPr marL="0" indent="0" algn="ctr">
              <a:buNone/>
            </a:pPr>
            <a:r>
              <a:rPr lang="en-CA" b="1" dirty="0"/>
              <a:t>At the beginning of this year, what step might you take in your journey?</a:t>
            </a:r>
            <a:endParaRPr lang="en-CA"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935181" y="1271443"/>
            <a:ext cx="10515600" cy="4351338"/>
          </a:xfrm>
        </p:spPr>
        <p:txBody>
          <a:bodyPr>
            <a:normAutofit fontScale="92500" lnSpcReduction="10000"/>
          </a:bodyPr>
          <a:lstStyle/>
          <a:p>
            <a:pPr marL="0" indent="0" algn="ctr">
              <a:buNone/>
            </a:pPr>
            <a:r>
              <a:rPr lang="en-CA" b="1" u="sng" dirty="0"/>
              <a:t>EXPERIENCE GOD</a:t>
            </a:r>
            <a:endParaRPr lang="en-CA" dirty="0"/>
          </a:p>
          <a:p>
            <a:pPr marL="0" indent="0">
              <a:buNone/>
            </a:pPr>
            <a:r>
              <a:rPr lang="en-CA" dirty="0"/>
              <a:t> </a:t>
            </a:r>
          </a:p>
          <a:p>
            <a:pPr marL="0" indent="0" algn="ctr">
              <a:buNone/>
            </a:pPr>
            <a:r>
              <a:rPr lang="en-CA" dirty="0"/>
              <a:t>Watch this video – Who You Say I Am – by Hillsong Worship. </a:t>
            </a:r>
          </a:p>
          <a:p>
            <a:pPr marL="0" indent="0" algn="ctr">
              <a:buNone/>
            </a:pPr>
            <a:r>
              <a:rPr lang="en-CA" dirty="0"/>
              <a:t> </a:t>
            </a:r>
          </a:p>
          <a:p>
            <a:pPr marL="0" indent="0" algn="ctr">
              <a:buNone/>
            </a:pPr>
            <a:r>
              <a:rPr lang="en-CA" u="sng" dirty="0">
                <a:hlinkClick r:id="rId2"/>
              </a:rPr>
              <a:t>https://www.youtube.com/watch?v=lKw6uqtGFfo</a:t>
            </a:r>
            <a:endParaRPr lang="en-CA" dirty="0"/>
          </a:p>
          <a:p>
            <a:pPr marL="0" indent="0" algn="ctr">
              <a:buNone/>
            </a:pPr>
            <a:endParaRPr lang="en-CA" dirty="0"/>
          </a:p>
          <a:p>
            <a:pPr marL="0" indent="0" algn="ctr">
              <a:buNone/>
            </a:pPr>
            <a:r>
              <a:rPr lang="en-CA" dirty="0"/>
              <a:t>"This song is about freedom. Free from the tyranny of self, free from the opinion of doubters, set free from the chains of our past and the hopelessness of life without God. Gods kindness has brought us in from the outside and made us royalty. Gods truth over us is final. Sometimes it’s good to remind ourselves that God says over us"  Reuben Morgan</a:t>
            </a:r>
          </a:p>
          <a:p>
            <a:pPr marL="0" indent="0">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538</Words>
  <Application>Microsoft Macintosh PowerPoint</Application>
  <PresentationFormat>Widescreen</PresentationFormat>
  <Paragraphs>73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UNSTUCK: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19</cp:revision>
  <dcterms:created xsi:type="dcterms:W3CDTF">2021-11-03T18:52:42Z</dcterms:created>
  <dcterms:modified xsi:type="dcterms:W3CDTF">2022-01-06T21:18:51Z</dcterms:modified>
</cp:coreProperties>
</file>