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18"/>
  </p:normalViewPr>
  <p:slideViewPr>
    <p:cSldViewPr snapToGrid="0" snapToObjects="1">
      <p:cViewPr varScale="1">
        <p:scale>
          <a:sx n="104" d="100"/>
          <a:sy n="104" d="100"/>
        </p:scale>
        <p:origin x="89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11/3/21</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11/3/21</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11/3/21</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11/3/21</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11/3/21</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11/3/21</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11/3/21</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11/3/21</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11/3/21</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11/3/21</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11/3/21</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11/3/21</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bibleproject.com/explore/video/priests-of-ede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p:txBody>
          <a:bodyPr>
            <a:normAutofit/>
          </a:bodyPr>
          <a:lstStyle/>
          <a:p>
            <a:r>
              <a:rPr lang="en-US" sz="7200" b="1" dirty="0"/>
              <a:t>WITH:</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a:bodyPr>
          <a:lstStyle/>
          <a:p>
            <a:r>
              <a:rPr lang="en-US" sz="3600" b="1" dirty="0"/>
              <a:t>WHERE HEAVEN AND EARTH ARE UNITED</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30F97-0DA4-EE45-85BD-70B495C74613}"/>
              </a:ext>
            </a:extLst>
          </p:cNvPr>
          <p:cNvSpPr>
            <a:spLocks noGrp="1"/>
          </p:cNvSpPr>
          <p:nvPr>
            <p:ph type="title"/>
          </p:nvPr>
        </p:nvSpPr>
        <p:spPr/>
        <p:txBody>
          <a:bodyPr/>
          <a:lstStyle/>
          <a:p>
            <a:pPr algn="ctr"/>
            <a:r>
              <a:rPr lang="en-CA" sz="3600" b="1" u="sng" dirty="0"/>
              <a:t>EXPERIENCING GOD:  God WITH Me</a:t>
            </a:r>
            <a:br>
              <a:rPr lang="en-CA" dirty="0"/>
            </a:br>
            <a:endParaRPr lang="en-US" dirty="0"/>
          </a:p>
        </p:txBody>
      </p:sp>
      <p:sp>
        <p:nvSpPr>
          <p:cNvPr id="3" name="Content Placeholder 2">
            <a:extLst>
              <a:ext uri="{FF2B5EF4-FFF2-40B4-BE49-F238E27FC236}">
                <a16:creationId xmlns:a16="http://schemas.microsoft.com/office/drawing/2014/main" id="{0FEE7931-37B8-A34F-8F3C-C29AB9F07B60}"/>
              </a:ext>
            </a:extLst>
          </p:cNvPr>
          <p:cNvSpPr>
            <a:spLocks noGrp="1"/>
          </p:cNvSpPr>
          <p:nvPr>
            <p:ph idx="1"/>
          </p:nvPr>
        </p:nvSpPr>
        <p:spPr/>
        <p:txBody>
          <a:bodyPr/>
          <a:lstStyle/>
          <a:p>
            <a:pPr marL="0" indent="0">
              <a:buNone/>
            </a:pPr>
            <a:r>
              <a:rPr lang="en-CA" dirty="0"/>
              <a:t>Breath Prayer can be a powerful way to appreciate God’s presence and work in your life.   This simple exercise is something you can try together in </a:t>
            </a:r>
            <a:r>
              <a:rPr lang="en-CA" dirty="0" err="1"/>
              <a:t>LifeGroup</a:t>
            </a:r>
            <a:r>
              <a:rPr lang="en-CA" dirty="0"/>
              <a:t> and/or practice on your own.    For this exercise, we’ll focus on Psalm 23.    As you move through the steps in your study notes, allow God to speak to your spirit about His peace and presence.    Breath Prayer makes space for God to remind you He is WITH you – physically, emotionally, mentally, spiritually.</a:t>
            </a:r>
          </a:p>
          <a:p>
            <a:pPr marL="0" indent="0">
              <a:buNone/>
            </a:pPr>
            <a:endParaRPr lang="en-US" dirty="0"/>
          </a:p>
        </p:txBody>
      </p:sp>
    </p:spTree>
    <p:extLst>
      <p:ext uri="{BB962C8B-B14F-4D97-AF65-F5344CB8AC3E}">
        <p14:creationId xmlns:p14="http://schemas.microsoft.com/office/powerpoint/2010/main" val="3767700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838200" y="457200"/>
            <a:ext cx="10515600" cy="6076335"/>
          </a:xfrm>
        </p:spPr>
        <p:txBody>
          <a:bodyPr>
            <a:normAutofit fontScale="77500" lnSpcReduction="20000"/>
          </a:bodyPr>
          <a:lstStyle/>
          <a:p>
            <a:pPr marL="0" indent="0">
              <a:buNone/>
            </a:pPr>
            <a:r>
              <a:rPr lang="en-CA" b="1" u="sng" dirty="0"/>
              <a:t>PRAYER</a:t>
            </a:r>
            <a:endParaRPr lang="en-CA" dirty="0"/>
          </a:p>
          <a:p>
            <a:pPr marL="0" indent="0">
              <a:buNone/>
            </a:pPr>
            <a:r>
              <a:rPr lang="en-CA" dirty="0"/>
              <a:t>This week let’s focus in on 3 of our local missions partners. </a:t>
            </a:r>
          </a:p>
          <a:p>
            <a:pPr lvl="0"/>
            <a:r>
              <a:rPr lang="en-CA" b="1" dirty="0"/>
              <a:t>Ray of Hope</a:t>
            </a:r>
            <a:r>
              <a:rPr lang="en-CA" dirty="0"/>
              <a:t>. Ray of Hope Community Centre (ROHCC) in downtown Kitchener. The ROHCC offers support to those struggling through poverty and homelessness in Kitchener-Waterloo. Each man and woman who visit the centre are met by individuals who truly care about their well-being. Creekside makes a difference through volunteer and financial support.   Thank God for the great amount of hygiene items collected for our Halloween Hygiene Drive!      Pray that God would use these items to bless those in need in our cities and to show them His love. </a:t>
            </a:r>
          </a:p>
          <a:p>
            <a:pPr lvl="0"/>
            <a:r>
              <a:rPr lang="en-CA" b="1" dirty="0"/>
              <a:t>Sunnydale Community Centre </a:t>
            </a:r>
            <a:r>
              <a:rPr lang="en-CA" dirty="0"/>
              <a:t>- Sunnydale is a community of approximately 200 families living in four large townhouse complexes in the Lakeshore Village area of Waterloo. The Sunnydale Community Centre strives to improve the quality of life and well-being of residents of the Sunnydale Community. Creekside makes a difference through volunteer and financial support.   Pray for the Creekside volunteers who help with things like volunteer driving and food assistance.    Ask that God would use these things to show the residents His love.</a:t>
            </a:r>
          </a:p>
          <a:p>
            <a:pPr lvl="0"/>
            <a:r>
              <a:rPr lang="en-CA" b="1" dirty="0"/>
              <a:t>Compass Refuge Centre</a:t>
            </a:r>
            <a:r>
              <a:rPr lang="en-CA" dirty="0"/>
              <a:t> - Creekside partners with Compass in their advocacy work as they provide assistance and journey with people who need Canada’s protection.   </a:t>
            </a:r>
            <a:r>
              <a:rPr lang="en-CA" dirty="0" err="1"/>
              <a:t>Creeksiders</a:t>
            </a:r>
            <a:r>
              <a:rPr lang="en-CA" dirty="0"/>
              <a:t> can volunteer time and skill in the offices, at the Guest House, provide translation help, and befriend a person who needs Canada’s protection.    Pray for Compass as they continue to work with refugees as they find their way here in Canada.  </a:t>
            </a:r>
          </a:p>
          <a:p>
            <a:pPr marL="0" indent="0">
              <a:buNone/>
            </a:pPr>
            <a:endParaRPr lang="en-US" dirty="0"/>
          </a:p>
        </p:txBody>
      </p:sp>
    </p:spTree>
    <p:extLst>
      <p:ext uri="{BB962C8B-B14F-4D97-AF65-F5344CB8AC3E}">
        <p14:creationId xmlns:p14="http://schemas.microsoft.com/office/powerpoint/2010/main" val="826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911942" y="1265187"/>
            <a:ext cx="10515600" cy="4351338"/>
          </a:xfrm>
        </p:spPr>
        <p:txBody>
          <a:bodyPr/>
          <a:lstStyle/>
          <a:p>
            <a:pPr marL="0" indent="0" algn="ctr">
              <a:buNone/>
            </a:pPr>
            <a:r>
              <a:rPr lang="en-CA" sz="3600" b="1" u="sng" dirty="0"/>
              <a:t>If I Could Go Anywhere</a:t>
            </a:r>
          </a:p>
          <a:p>
            <a:pPr marL="0" indent="0">
              <a:buNone/>
            </a:pPr>
            <a:endParaRPr lang="en-CA" dirty="0"/>
          </a:p>
          <a:p>
            <a:pPr marL="0" indent="0">
              <a:buNone/>
            </a:pPr>
            <a:r>
              <a:rPr lang="en-CA" dirty="0"/>
              <a:t>If you could travel to visit any wonder of creation in the world, where would you most want to go?     Would it be, for example, the Rocky Mountains of Alberta, the Great Barrier Reef, the deserts of Egypt?     What would you want to do when you where there?   </a:t>
            </a:r>
          </a:p>
          <a:p>
            <a:pPr marL="0" indent="0" algn="ctr">
              <a:buNone/>
            </a:pPr>
            <a:endParaRPr lang="en-CA" b="1" dirty="0"/>
          </a:p>
          <a:p>
            <a:pPr marL="0" indent="0" algn="ctr">
              <a:buNone/>
            </a:pPr>
            <a:r>
              <a:rPr lang="en-CA" b="1" dirty="0"/>
              <a:t>How might this experience help shape your view of God?   </a:t>
            </a:r>
          </a:p>
          <a:p>
            <a:pPr marL="0" indent="0" algn="ctr">
              <a:buNone/>
            </a:pPr>
            <a:r>
              <a:rPr lang="en-CA" b="1" dirty="0"/>
              <a:t>Share your dream destination with the group! </a:t>
            </a:r>
            <a:endParaRPr lang="en-CA"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867697" y="1279935"/>
            <a:ext cx="10515600" cy="4351338"/>
          </a:xfrm>
        </p:spPr>
        <p:txBody>
          <a:bodyPr/>
          <a:lstStyle/>
          <a:p>
            <a:pPr marL="0" lvl="0" indent="0" algn="ctr">
              <a:buNone/>
            </a:pPr>
            <a:r>
              <a:rPr lang="en-CA" dirty="0"/>
              <a:t>On Sunday, Pete talked about how God’s plan is that </a:t>
            </a:r>
          </a:p>
          <a:p>
            <a:pPr marL="0" lvl="0" indent="0" algn="ctr">
              <a:buNone/>
            </a:pPr>
            <a:r>
              <a:rPr lang="en-CA" dirty="0"/>
              <a:t>He would dwell WITH us and we WITH Him.    </a:t>
            </a:r>
          </a:p>
          <a:p>
            <a:pPr marL="0" lvl="0" indent="0" algn="ctr">
              <a:buNone/>
            </a:pPr>
            <a:endParaRPr lang="en-CA" dirty="0"/>
          </a:p>
          <a:p>
            <a:pPr marL="0" lvl="0" indent="0" algn="ctr">
              <a:buNone/>
            </a:pPr>
            <a:r>
              <a:rPr lang="en-CA" dirty="0"/>
              <a:t>This is seen in a powerful way in Scripture </a:t>
            </a:r>
          </a:p>
          <a:p>
            <a:pPr marL="0" lvl="0" indent="0" algn="ctr">
              <a:buNone/>
            </a:pPr>
            <a:r>
              <a:rPr lang="en-CA" dirty="0"/>
              <a:t>through the image of the temple.     </a:t>
            </a:r>
          </a:p>
          <a:p>
            <a:pPr marL="0" lvl="0" indent="0">
              <a:buNone/>
            </a:pPr>
            <a:endParaRPr lang="en-CA" b="1" dirty="0"/>
          </a:p>
          <a:p>
            <a:pPr marL="0" lvl="0" indent="0" algn="ctr">
              <a:buNone/>
            </a:pPr>
            <a:r>
              <a:rPr lang="en-CA" b="1" dirty="0"/>
              <a:t>What was a highlight for you from Pete’s sermon?</a:t>
            </a:r>
            <a:endParaRPr lang="en-CA" dirty="0"/>
          </a:p>
          <a:p>
            <a:pPr marL="0" indent="0">
              <a:buNone/>
            </a:pPr>
            <a:endParaRPr lang="en-US"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p:txBody>
          <a:bodyPr/>
          <a:lstStyle/>
          <a:p>
            <a:pPr marL="0" indent="0" algn="ctr">
              <a:buNone/>
            </a:pPr>
            <a:endParaRPr lang="en-CA" dirty="0"/>
          </a:p>
          <a:p>
            <a:pPr marL="0" indent="0" algn="ctr">
              <a:buNone/>
            </a:pPr>
            <a:r>
              <a:rPr lang="en-CA" dirty="0"/>
              <a:t>Complete this sentence:</a:t>
            </a:r>
          </a:p>
          <a:p>
            <a:pPr marL="0" indent="0" algn="ctr">
              <a:buNone/>
            </a:pPr>
            <a:endParaRPr lang="en-CA" dirty="0"/>
          </a:p>
          <a:p>
            <a:pPr marL="0" indent="0" algn="ctr">
              <a:buNone/>
            </a:pPr>
            <a:r>
              <a:rPr lang="en-CA" dirty="0"/>
              <a:t>Living a LIFE WITH GOD is/looks like </a:t>
            </a:r>
            <a:r>
              <a:rPr lang="en-CA" u="sng" dirty="0"/>
              <a:t>				</a:t>
            </a:r>
            <a:r>
              <a:rPr lang="en-CA" dirty="0"/>
              <a:t> .</a:t>
            </a:r>
            <a:r>
              <a:rPr lang="en-CA" dirty="0">
                <a:effectLst/>
              </a:rPr>
              <a:t> </a:t>
            </a: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911942" y="1191444"/>
            <a:ext cx="10515600" cy="4351338"/>
          </a:xfrm>
        </p:spPr>
        <p:txBody>
          <a:bodyPr/>
          <a:lstStyle/>
          <a:p>
            <a:pPr marL="0" lvl="0" indent="0" algn="ctr">
              <a:buNone/>
            </a:pPr>
            <a:r>
              <a:rPr lang="en-CA" dirty="0"/>
              <a:t>Watch this video from The Bible Project that shows the parallels of creation to the temple and compares Adam and Eve’s role to the role of priests.  </a:t>
            </a:r>
            <a:r>
              <a:rPr lang="en-CA" u="sng" dirty="0">
                <a:hlinkClick r:id="rId2"/>
              </a:rPr>
              <a:t>https://bibleproject.com/explore/video/priests-of-eden/</a:t>
            </a:r>
            <a:r>
              <a:rPr lang="en-CA" dirty="0">
                <a:effectLst/>
              </a:rPr>
              <a:t> </a:t>
            </a:r>
          </a:p>
          <a:p>
            <a:pPr marL="0" lvl="0" indent="0" algn="ctr">
              <a:buNone/>
            </a:pPr>
            <a:endParaRPr lang="en-CA" dirty="0"/>
          </a:p>
          <a:p>
            <a:pPr lvl="0" algn="ctr"/>
            <a:r>
              <a:rPr lang="en-CA" b="1" dirty="0"/>
              <a:t>What do you think of the parallel of creation to the temple?    </a:t>
            </a:r>
          </a:p>
          <a:p>
            <a:pPr marL="0" lvl="0" indent="0" algn="ctr">
              <a:buNone/>
            </a:pPr>
            <a:r>
              <a:rPr lang="en-CA" b="1" dirty="0"/>
              <a:t>What questions do you have about it?</a:t>
            </a:r>
            <a:endParaRPr lang="en-CA" dirty="0"/>
          </a:p>
          <a:p>
            <a:pPr marL="0" indent="0" algn="ctr">
              <a:buNone/>
            </a:pPr>
            <a:r>
              <a:rPr lang="en-CA" b="1" dirty="0"/>
              <a:t> </a:t>
            </a:r>
            <a:endParaRPr lang="en-CA" dirty="0"/>
          </a:p>
          <a:p>
            <a:pPr lvl="0" algn="ctr"/>
            <a:r>
              <a:rPr lang="en-CA" b="1" dirty="0"/>
              <a:t>How does this video help you understand more </a:t>
            </a:r>
          </a:p>
          <a:p>
            <a:pPr marL="0" lvl="0" indent="0" algn="ctr">
              <a:buNone/>
            </a:pPr>
            <a:r>
              <a:rPr lang="en-CA" b="1" dirty="0"/>
              <a:t>the themes of temple and priesthood in the Bible?</a:t>
            </a: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926690" y="1353677"/>
            <a:ext cx="10515600" cy="4351338"/>
          </a:xfrm>
        </p:spPr>
        <p:txBody>
          <a:bodyPr/>
          <a:lstStyle/>
          <a:p>
            <a:pPr marL="0" lvl="0" indent="0" algn="ctr">
              <a:buNone/>
            </a:pPr>
            <a:r>
              <a:rPr lang="en-CA" sz="3600" b="1" dirty="0"/>
              <a:t>READ:  Genesis 1</a:t>
            </a:r>
          </a:p>
          <a:p>
            <a:pPr marL="0" indent="0" algn="ctr">
              <a:buNone/>
            </a:pPr>
            <a:endParaRPr lang="en-CA" dirty="0"/>
          </a:p>
          <a:p>
            <a:pPr marL="0" lvl="0" indent="0" algn="ctr">
              <a:buNone/>
            </a:pPr>
            <a:r>
              <a:rPr lang="en-CA" dirty="0"/>
              <a:t>Focus in on verses 26-31. </a:t>
            </a:r>
            <a:r>
              <a:rPr lang="en-CA" b="1" dirty="0"/>
              <a:t> </a:t>
            </a:r>
          </a:p>
          <a:p>
            <a:pPr marL="0" lvl="0" indent="0" algn="ctr">
              <a:buNone/>
            </a:pPr>
            <a:r>
              <a:rPr lang="en-CA" b="1" dirty="0"/>
              <a:t>What do you notice about our unique image as people?</a:t>
            </a:r>
          </a:p>
          <a:p>
            <a:pPr marL="0" lvl="0" indent="0" algn="ctr">
              <a:buNone/>
            </a:pPr>
            <a:endParaRPr lang="en-CA" b="1" dirty="0"/>
          </a:p>
          <a:p>
            <a:pPr marL="0" lvl="0" indent="0" algn="ctr">
              <a:buNone/>
            </a:pPr>
            <a:r>
              <a:rPr lang="en-CA" b="1" dirty="0"/>
              <a:t>What did it mean for Adam and Eve to be “priests”?    </a:t>
            </a:r>
          </a:p>
          <a:p>
            <a:pPr marL="0" lvl="0" indent="0" algn="ctr">
              <a:buNone/>
            </a:pPr>
            <a:r>
              <a:rPr lang="en-CA" b="1" dirty="0"/>
              <a:t>What does it mean for us today?</a:t>
            </a:r>
            <a:r>
              <a:rPr lang="en-CA" dirty="0">
                <a:effectLst/>
              </a:rPr>
              <a:t> </a:t>
            </a:r>
            <a:endParaRPr lang="en-CA" dirty="0"/>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897193" y="1206193"/>
            <a:ext cx="10515600" cy="4351338"/>
          </a:xfrm>
        </p:spPr>
        <p:txBody>
          <a:bodyPr/>
          <a:lstStyle/>
          <a:p>
            <a:pPr marL="0" indent="0">
              <a:buNone/>
            </a:pPr>
            <a:r>
              <a:rPr lang="en-CA" dirty="0"/>
              <a:t>“The creation account invites us to ponder and reflect on our ideal role as priests, our failure to live up to that ideal, and the hope we have because of Jesus, the future “seed” who created a new humanity and new kingdom of priests, and who will one day reunite Heaven and Earth. And in this new creation—this new garden—humanity will “work and serve” and rule once again as God’s image-bearers and priests in his cosmic temple.”   The Bible Project </a:t>
            </a:r>
          </a:p>
          <a:p>
            <a:pPr marL="0" indent="0">
              <a:buNone/>
            </a:pPr>
            <a:endParaRPr lang="en-US" dirty="0"/>
          </a:p>
          <a:p>
            <a:pPr marL="0" indent="0" algn="ctr">
              <a:buNone/>
            </a:pPr>
            <a:r>
              <a:rPr lang="en-CA" b="1" dirty="0"/>
              <a:t>How does this quote help you see your role as a priest?</a:t>
            </a: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p:txBody>
          <a:bodyPr/>
          <a:lstStyle/>
          <a:p>
            <a:pPr marL="0" lvl="0" indent="0" algn="ctr">
              <a:buNone/>
            </a:pPr>
            <a:r>
              <a:rPr lang="en-CA" sz="3600" b="1" dirty="0"/>
              <a:t>READ:   Genesis 3:22-24</a:t>
            </a:r>
          </a:p>
          <a:p>
            <a:pPr marL="0" indent="0" algn="ctr">
              <a:buNone/>
            </a:pPr>
            <a:endParaRPr lang="en-CA" dirty="0"/>
          </a:p>
          <a:p>
            <a:pPr marL="0" indent="0" algn="ctr">
              <a:buNone/>
            </a:pPr>
            <a:r>
              <a:rPr lang="en-CA" dirty="0"/>
              <a:t>At the fall, Adam and Eve were banished from God’s presence in Eden.      Our relationship with God was broken.    </a:t>
            </a:r>
          </a:p>
          <a:p>
            <a:pPr marL="0" indent="0" algn="ctr">
              <a:buNone/>
            </a:pPr>
            <a:r>
              <a:rPr lang="en-CA" b="1" dirty="0"/>
              <a:t> </a:t>
            </a:r>
            <a:endParaRPr lang="en-CA" dirty="0"/>
          </a:p>
          <a:p>
            <a:pPr marL="0" lvl="0" indent="0" algn="ctr">
              <a:buNone/>
            </a:pPr>
            <a:r>
              <a:rPr lang="en-CA" b="1" dirty="0"/>
              <a:t>Give 4 or 5 examples of how this brokenness </a:t>
            </a:r>
          </a:p>
          <a:p>
            <a:pPr marL="0" lvl="0" indent="0" algn="ctr">
              <a:buNone/>
            </a:pPr>
            <a:r>
              <a:rPr lang="en-CA" b="1" dirty="0"/>
              <a:t>is seen in our world today.</a:t>
            </a:r>
            <a:endParaRPr lang="en-CA" dirty="0"/>
          </a:p>
          <a:p>
            <a:pPr marL="0" indent="0">
              <a:buNone/>
            </a:pPr>
            <a:endParaRPr lang="en-US" dirty="0"/>
          </a:p>
        </p:txBody>
      </p:sp>
    </p:spTree>
    <p:extLst>
      <p:ext uri="{BB962C8B-B14F-4D97-AF65-F5344CB8AC3E}">
        <p14:creationId xmlns:p14="http://schemas.microsoft.com/office/powerpoint/2010/main" val="589152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D58FC3-1E71-E144-9005-4C5FA475C331}"/>
              </a:ext>
            </a:extLst>
          </p:cNvPr>
          <p:cNvSpPr>
            <a:spLocks noGrp="1"/>
          </p:cNvSpPr>
          <p:nvPr>
            <p:ph idx="1"/>
          </p:nvPr>
        </p:nvSpPr>
        <p:spPr/>
        <p:txBody>
          <a:bodyPr/>
          <a:lstStyle/>
          <a:p>
            <a:pPr marL="0" indent="0" algn="ctr">
              <a:buNone/>
            </a:pPr>
            <a:r>
              <a:rPr lang="en-CA" dirty="0"/>
              <a:t>Imagine you have an opportunity to tell a friend how the creation account points to God’s goal for our life today</a:t>
            </a:r>
          </a:p>
          <a:p>
            <a:pPr marL="0" indent="0" algn="ctr">
              <a:buNone/>
            </a:pPr>
            <a:r>
              <a:rPr lang="en-CA" dirty="0"/>
              <a:t> – that we would be WITH Him and He WITH us.     </a:t>
            </a:r>
          </a:p>
          <a:p>
            <a:pPr marL="0" indent="0" algn="ctr">
              <a:buNone/>
            </a:pPr>
            <a:endParaRPr lang="en-CA" b="1" dirty="0"/>
          </a:p>
          <a:p>
            <a:pPr marL="0" indent="0" algn="ctr">
              <a:buNone/>
            </a:pPr>
            <a:r>
              <a:rPr lang="en-CA" b="1" dirty="0"/>
              <a:t>What would you say?</a:t>
            </a:r>
            <a:endParaRPr lang="en-CA" dirty="0"/>
          </a:p>
          <a:p>
            <a:pPr marL="0" indent="0">
              <a:buNone/>
            </a:pPr>
            <a:endParaRPr lang="en-US" dirty="0"/>
          </a:p>
        </p:txBody>
      </p:sp>
    </p:spTree>
    <p:extLst>
      <p:ext uri="{BB962C8B-B14F-4D97-AF65-F5344CB8AC3E}">
        <p14:creationId xmlns:p14="http://schemas.microsoft.com/office/powerpoint/2010/main" val="2699056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844</Words>
  <Application>Microsoft Macintosh PowerPoint</Application>
  <PresentationFormat>Widescreen</PresentationFormat>
  <Paragraphs>53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WITH: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EXPERIENCING GOD:  God WITH Me </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Cheryl Schade</cp:lastModifiedBy>
  <cp:revision>4</cp:revision>
  <cp:lastPrinted>2021-11-03T19:42:06Z</cp:lastPrinted>
  <dcterms:created xsi:type="dcterms:W3CDTF">2021-11-03T18:52:42Z</dcterms:created>
  <dcterms:modified xsi:type="dcterms:W3CDTF">2021-11-03T19:42:26Z</dcterms:modified>
</cp:coreProperties>
</file>