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2"/>
  </p:normalViewPr>
  <p:slideViewPr>
    <p:cSldViewPr snapToGrid="0" snapToObjects="1">
      <p:cViewPr varScale="1">
        <p:scale>
          <a:sx n="99" d="100"/>
          <a:sy n="99" d="100"/>
        </p:scale>
        <p:origin x="105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D1313-CBEE-DD42-A595-F3BBA55E727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F863690-6633-FA4D-86D7-B94436B5DC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0774DA-6FB0-F748-A236-F9D578A8E899}"/>
              </a:ext>
            </a:extLst>
          </p:cNvPr>
          <p:cNvSpPr>
            <a:spLocks noGrp="1"/>
          </p:cNvSpPr>
          <p:nvPr>
            <p:ph type="dt" sz="half" idx="10"/>
          </p:nvPr>
        </p:nvSpPr>
        <p:spPr/>
        <p:txBody>
          <a:bodyPr/>
          <a:lstStyle/>
          <a:p>
            <a:fld id="{29F3DB44-1D6E-624F-B4E2-887D79BFF8F5}" type="datetimeFigureOut">
              <a:rPr lang="en-US" smtClean="0"/>
              <a:t>11/25/21</a:t>
            </a:fld>
            <a:endParaRPr lang="en-US"/>
          </a:p>
        </p:txBody>
      </p:sp>
      <p:sp>
        <p:nvSpPr>
          <p:cNvPr id="5" name="Footer Placeholder 4">
            <a:extLst>
              <a:ext uri="{FF2B5EF4-FFF2-40B4-BE49-F238E27FC236}">
                <a16:creationId xmlns:a16="http://schemas.microsoft.com/office/drawing/2014/main" id="{2FDFBD7B-C679-B542-BECF-A66BBBB7F9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C09528-62ED-DA4F-9EBA-32EC4AE27A9C}"/>
              </a:ext>
            </a:extLst>
          </p:cNvPr>
          <p:cNvSpPr>
            <a:spLocks noGrp="1"/>
          </p:cNvSpPr>
          <p:nvPr>
            <p:ph type="sldNum" sz="quarter" idx="12"/>
          </p:nvPr>
        </p:nvSpPr>
        <p:spPr/>
        <p:txBody>
          <a:bodyPr/>
          <a:lstStyle/>
          <a:p>
            <a:fld id="{B7D80E76-3C01-AD4C-9E73-7A741265D14F}" type="slidenum">
              <a:rPr lang="en-US" smtClean="0"/>
              <a:t>‹#›</a:t>
            </a:fld>
            <a:endParaRPr lang="en-US"/>
          </a:p>
        </p:txBody>
      </p:sp>
    </p:spTree>
    <p:extLst>
      <p:ext uri="{BB962C8B-B14F-4D97-AF65-F5344CB8AC3E}">
        <p14:creationId xmlns:p14="http://schemas.microsoft.com/office/powerpoint/2010/main" val="2791938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D6772-CB8E-B649-B3B5-16DD06BFBDA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2EAAF79-2F51-D54A-9C25-0453D6724C4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F783E4-9AD5-5541-83FD-5B74597F4D4E}"/>
              </a:ext>
            </a:extLst>
          </p:cNvPr>
          <p:cNvSpPr>
            <a:spLocks noGrp="1"/>
          </p:cNvSpPr>
          <p:nvPr>
            <p:ph type="dt" sz="half" idx="10"/>
          </p:nvPr>
        </p:nvSpPr>
        <p:spPr/>
        <p:txBody>
          <a:bodyPr/>
          <a:lstStyle/>
          <a:p>
            <a:fld id="{29F3DB44-1D6E-624F-B4E2-887D79BFF8F5}" type="datetimeFigureOut">
              <a:rPr lang="en-US" smtClean="0"/>
              <a:t>11/25/21</a:t>
            </a:fld>
            <a:endParaRPr lang="en-US"/>
          </a:p>
        </p:txBody>
      </p:sp>
      <p:sp>
        <p:nvSpPr>
          <p:cNvPr id="5" name="Footer Placeholder 4">
            <a:extLst>
              <a:ext uri="{FF2B5EF4-FFF2-40B4-BE49-F238E27FC236}">
                <a16:creationId xmlns:a16="http://schemas.microsoft.com/office/drawing/2014/main" id="{11BD946F-CB2A-E44F-A0B2-B47270F26A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00B6BE-70F1-724E-A252-493380046288}"/>
              </a:ext>
            </a:extLst>
          </p:cNvPr>
          <p:cNvSpPr>
            <a:spLocks noGrp="1"/>
          </p:cNvSpPr>
          <p:nvPr>
            <p:ph type="sldNum" sz="quarter" idx="12"/>
          </p:nvPr>
        </p:nvSpPr>
        <p:spPr/>
        <p:txBody>
          <a:bodyPr/>
          <a:lstStyle/>
          <a:p>
            <a:fld id="{B7D80E76-3C01-AD4C-9E73-7A741265D14F}" type="slidenum">
              <a:rPr lang="en-US" smtClean="0"/>
              <a:t>‹#›</a:t>
            </a:fld>
            <a:endParaRPr lang="en-US"/>
          </a:p>
        </p:txBody>
      </p:sp>
    </p:spTree>
    <p:extLst>
      <p:ext uri="{BB962C8B-B14F-4D97-AF65-F5344CB8AC3E}">
        <p14:creationId xmlns:p14="http://schemas.microsoft.com/office/powerpoint/2010/main" val="417083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D4CE352-916E-7548-8B37-AAFCB3F0A0B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DE73221-D079-7947-9F32-02CF7F723B3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97D622-4873-7B47-87BB-5ADC71C791DB}"/>
              </a:ext>
            </a:extLst>
          </p:cNvPr>
          <p:cNvSpPr>
            <a:spLocks noGrp="1"/>
          </p:cNvSpPr>
          <p:nvPr>
            <p:ph type="dt" sz="half" idx="10"/>
          </p:nvPr>
        </p:nvSpPr>
        <p:spPr/>
        <p:txBody>
          <a:bodyPr/>
          <a:lstStyle/>
          <a:p>
            <a:fld id="{29F3DB44-1D6E-624F-B4E2-887D79BFF8F5}" type="datetimeFigureOut">
              <a:rPr lang="en-US" smtClean="0"/>
              <a:t>11/25/21</a:t>
            </a:fld>
            <a:endParaRPr lang="en-US"/>
          </a:p>
        </p:txBody>
      </p:sp>
      <p:sp>
        <p:nvSpPr>
          <p:cNvPr id="5" name="Footer Placeholder 4">
            <a:extLst>
              <a:ext uri="{FF2B5EF4-FFF2-40B4-BE49-F238E27FC236}">
                <a16:creationId xmlns:a16="http://schemas.microsoft.com/office/drawing/2014/main" id="{C6F8CAC6-45FA-D34D-A9DF-A1BFBEF3DC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D04FAC-F5B9-C34C-BDD9-F10764329B43}"/>
              </a:ext>
            </a:extLst>
          </p:cNvPr>
          <p:cNvSpPr>
            <a:spLocks noGrp="1"/>
          </p:cNvSpPr>
          <p:nvPr>
            <p:ph type="sldNum" sz="quarter" idx="12"/>
          </p:nvPr>
        </p:nvSpPr>
        <p:spPr/>
        <p:txBody>
          <a:bodyPr/>
          <a:lstStyle/>
          <a:p>
            <a:fld id="{B7D80E76-3C01-AD4C-9E73-7A741265D14F}" type="slidenum">
              <a:rPr lang="en-US" smtClean="0"/>
              <a:t>‹#›</a:t>
            </a:fld>
            <a:endParaRPr lang="en-US"/>
          </a:p>
        </p:txBody>
      </p:sp>
    </p:spTree>
    <p:extLst>
      <p:ext uri="{BB962C8B-B14F-4D97-AF65-F5344CB8AC3E}">
        <p14:creationId xmlns:p14="http://schemas.microsoft.com/office/powerpoint/2010/main" val="3132777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4349E-2C91-7243-AE67-0017EBAD97C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9872948-15E1-3D44-BEBF-D16F62687CA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FEC7B1-A214-C242-9E61-C477F87A451C}"/>
              </a:ext>
            </a:extLst>
          </p:cNvPr>
          <p:cNvSpPr>
            <a:spLocks noGrp="1"/>
          </p:cNvSpPr>
          <p:nvPr>
            <p:ph type="dt" sz="half" idx="10"/>
          </p:nvPr>
        </p:nvSpPr>
        <p:spPr/>
        <p:txBody>
          <a:bodyPr/>
          <a:lstStyle/>
          <a:p>
            <a:fld id="{29F3DB44-1D6E-624F-B4E2-887D79BFF8F5}" type="datetimeFigureOut">
              <a:rPr lang="en-US" smtClean="0"/>
              <a:t>11/25/21</a:t>
            </a:fld>
            <a:endParaRPr lang="en-US"/>
          </a:p>
        </p:txBody>
      </p:sp>
      <p:sp>
        <p:nvSpPr>
          <p:cNvPr id="5" name="Footer Placeholder 4">
            <a:extLst>
              <a:ext uri="{FF2B5EF4-FFF2-40B4-BE49-F238E27FC236}">
                <a16:creationId xmlns:a16="http://schemas.microsoft.com/office/drawing/2014/main" id="{74046C89-E6A8-9047-B390-F314DBFFF6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D6456A-7D05-A247-96CF-C58EEFC9EFD2}"/>
              </a:ext>
            </a:extLst>
          </p:cNvPr>
          <p:cNvSpPr>
            <a:spLocks noGrp="1"/>
          </p:cNvSpPr>
          <p:nvPr>
            <p:ph type="sldNum" sz="quarter" idx="12"/>
          </p:nvPr>
        </p:nvSpPr>
        <p:spPr/>
        <p:txBody>
          <a:bodyPr/>
          <a:lstStyle/>
          <a:p>
            <a:fld id="{B7D80E76-3C01-AD4C-9E73-7A741265D14F}" type="slidenum">
              <a:rPr lang="en-US" smtClean="0"/>
              <a:t>‹#›</a:t>
            </a:fld>
            <a:endParaRPr lang="en-US"/>
          </a:p>
        </p:txBody>
      </p:sp>
    </p:spTree>
    <p:extLst>
      <p:ext uri="{BB962C8B-B14F-4D97-AF65-F5344CB8AC3E}">
        <p14:creationId xmlns:p14="http://schemas.microsoft.com/office/powerpoint/2010/main" val="3693091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6A8C2-0EFB-8D4C-B787-DDC12986041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4DB6F83-9380-ED4A-B230-54536A5B8F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A6162FE-3CB2-DC41-B936-E523DD2A08F3}"/>
              </a:ext>
            </a:extLst>
          </p:cNvPr>
          <p:cNvSpPr>
            <a:spLocks noGrp="1"/>
          </p:cNvSpPr>
          <p:nvPr>
            <p:ph type="dt" sz="half" idx="10"/>
          </p:nvPr>
        </p:nvSpPr>
        <p:spPr/>
        <p:txBody>
          <a:bodyPr/>
          <a:lstStyle/>
          <a:p>
            <a:fld id="{29F3DB44-1D6E-624F-B4E2-887D79BFF8F5}" type="datetimeFigureOut">
              <a:rPr lang="en-US" smtClean="0"/>
              <a:t>11/25/21</a:t>
            </a:fld>
            <a:endParaRPr lang="en-US"/>
          </a:p>
        </p:txBody>
      </p:sp>
      <p:sp>
        <p:nvSpPr>
          <p:cNvPr id="5" name="Footer Placeholder 4">
            <a:extLst>
              <a:ext uri="{FF2B5EF4-FFF2-40B4-BE49-F238E27FC236}">
                <a16:creationId xmlns:a16="http://schemas.microsoft.com/office/drawing/2014/main" id="{EDA535AB-A3D6-7845-96A0-DB1656E45D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0E96C6-3A99-CC4F-A38E-898FE7EB9EE4}"/>
              </a:ext>
            </a:extLst>
          </p:cNvPr>
          <p:cNvSpPr>
            <a:spLocks noGrp="1"/>
          </p:cNvSpPr>
          <p:nvPr>
            <p:ph type="sldNum" sz="quarter" idx="12"/>
          </p:nvPr>
        </p:nvSpPr>
        <p:spPr/>
        <p:txBody>
          <a:bodyPr/>
          <a:lstStyle/>
          <a:p>
            <a:fld id="{B7D80E76-3C01-AD4C-9E73-7A741265D14F}" type="slidenum">
              <a:rPr lang="en-US" smtClean="0"/>
              <a:t>‹#›</a:t>
            </a:fld>
            <a:endParaRPr lang="en-US"/>
          </a:p>
        </p:txBody>
      </p:sp>
    </p:spTree>
    <p:extLst>
      <p:ext uri="{BB962C8B-B14F-4D97-AF65-F5344CB8AC3E}">
        <p14:creationId xmlns:p14="http://schemas.microsoft.com/office/powerpoint/2010/main" val="433206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05C91-7973-2A4D-8730-49F5B35D7A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F929BD-7CF8-1247-AD98-5454134580F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DDDEED-6417-3144-9AA2-8B0BF273336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28B7C23-844D-5946-9D41-EB8830DBAA40}"/>
              </a:ext>
            </a:extLst>
          </p:cNvPr>
          <p:cNvSpPr>
            <a:spLocks noGrp="1"/>
          </p:cNvSpPr>
          <p:nvPr>
            <p:ph type="dt" sz="half" idx="10"/>
          </p:nvPr>
        </p:nvSpPr>
        <p:spPr/>
        <p:txBody>
          <a:bodyPr/>
          <a:lstStyle/>
          <a:p>
            <a:fld id="{29F3DB44-1D6E-624F-B4E2-887D79BFF8F5}" type="datetimeFigureOut">
              <a:rPr lang="en-US" smtClean="0"/>
              <a:t>11/25/21</a:t>
            </a:fld>
            <a:endParaRPr lang="en-US"/>
          </a:p>
        </p:txBody>
      </p:sp>
      <p:sp>
        <p:nvSpPr>
          <p:cNvPr id="6" name="Footer Placeholder 5">
            <a:extLst>
              <a:ext uri="{FF2B5EF4-FFF2-40B4-BE49-F238E27FC236}">
                <a16:creationId xmlns:a16="http://schemas.microsoft.com/office/drawing/2014/main" id="{651433C4-DAE5-EF47-8B71-658AA4E5E8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6A1A5F3-9796-5845-AE7D-193B236D00A0}"/>
              </a:ext>
            </a:extLst>
          </p:cNvPr>
          <p:cNvSpPr>
            <a:spLocks noGrp="1"/>
          </p:cNvSpPr>
          <p:nvPr>
            <p:ph type="sldNum" sz="quarter" idx="12"/>
          </p:nvPr>
        </p:nvSpPr>
        <p:spPr/>
        <p:txBody>
          <a:bodyPr/>
          <a:lstStyle/>
          <a:p>
            <a:fld id="{B7D80E76-3C01-AD4C-9E73-7A741265D14F}" type="slidenum">
              <a:rPr lang="en-US" smtClean="0"/>
              <a:t>‹#›</a:t>
            </a:fld>
            <a:endParaRPr lang="en-US"/>
          </a:p>
        </p:txBody>
      </p:sp>
    </p:spTree>
    <p:extLst>
      <p:ext uri="{BB962C8B-B14F-4D97-AF65-F5344CB8AC3E}">
        <p14:creationId xmlns:p14="http://schemas.microsoft.com/office/powerpoint/2010/main" val="1331684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47D9D-4315-7E4A-9A23-DA51D049847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FC38F0B-F41C-564A-A98F-AA141A1DCE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B9B109E-65D0-F745-8FFF-E466A5D2FA6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96F3A71-4C9A-BD4C-ADF4-E5E6D93021E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F5288F6-6CE2-A34D-849C-F45795B0057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E5168DB-E30A-7C42-9A48-E6E6A7C21AAD}"/>
              </a:ext>
            </a:extLst>
          </p:cNvPr>
          <p:cNvSpPr>
            <a:spLocks noGrp="1"/>
          </p:cNvSpPr>
          <p:nvPr>
            <p:ph type="dt" sz="half" idx="10"/>
          </p:nvPr>
        </p:nvSpPr>
        <p:spPr/>
        <p:txBody>
          <a:bodyPr/>
          <a:lstStyle/>
          <a:p>
            <a:fld id="{29F3DB44-1D6E-624F-B4E2-887D79BFF8F5}" type="datetimeFigureOut">
              <a:rPr lang="en-US" smtClean="0"/>
              <a:t>11/25/21</a:t>
            </a:fld>
            <a:endParaRPr lang="en-US"/>
          </a:p>
        </p:txBody>
      </p:sp>
      <p:sp>
        <p:nvSpPr>
          <p:cNvPr id="8" name="Footer Placeholder 7">
            <a:extLst>
              <a:ext uri="{FF2B5EF4-FFF2-40B4-BE49-F238E27FC236}">
                <a16:creationId xmlns:a16="http://schemas.microsoft.com/office/drawing/2014/main" id="{53DE4C4F-C141-404A-B719-D471A417D9C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8496E0B-2565-D44F-A55F-374FB0B16479}"/>
              </a:ext>
            </a:extLst>
          </p:cNvPr>
          <p:cNvSpPr>
            <a:spLocks noGrp="1"/>
          </p:cNvSpPr>
          <p:nvPr>
            <p:ph type="sldNum" sz="quarter" idx="12"/>
          </p:nvPr>
        </p:nvSpPr>
        <p:spPr/>
        <p:txBody>
          <a:bodyPr/>
          <a:lstStyle/>
          <a:p>
            <a:fld id="{B7D80E76-3C01-AD4C-9E73-7A741265D14F}" type="slidenum">
              <a:rPr lang="en-US" smtClean="0"/>
              <a:t>‹#›</a:t>
            </a:fld>
            <a:endParaRPr lang="en-US"/>
          </a:p>
        </p:txBody>
      </p:sp>
    </p:spTree>
    <p:extLst>
      <p:ext uri="{BB962C8B-B14F-4D97-AF65-F5344CB8AC3E}">
        <p14:creationId xmlns:p14="http://schemas.microsoft.com/office/powerpoint/2010/main" val="2888336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9EF6D-F270-574B-BFC5-9F67FEE80B4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BDF5637-F91E-9A4B-8795-700DEB3E8CE9}"/>
              </a:ext>
            </a:extLst>
          </p:cNvPr>
          <p:cNvSpPr>
            <a:spLocks noGrp="1"/>
          </p:cNvSpPr>
          <p:nvPr>
            <p:ph type="dt" sz="half" idx="10"/>
          </p:nvPr>
        </p:nvSpPr>
        <p:spPr/>
        <p:txBody>
          <a:bodyPr/>
          <a:lstStyle/>
          <a:p>
            <a:fld id="{29F3DB44-1D6E-624F-B4E2-887D79BFF8F5}" type="datetimeFigureOut">
              <a:rPr lang="en-US" smtClean="0"/>
              <a:t>11/25/21</a:t>
            </a:fld>
            <a:endParaRPr lang="en-US"/>
          </a:p>
        </p:txBody>
      </p:sp>
      <p:sp>
        <p:nvSpPr>
          <p:cNvPr id="4" name="Footer Placeholder 3">
            <a:extLst>
              <a:ext uri="{FF2B5EF4-FFF2-40B4-BE49-F238E27FC236}">
                <a16:creationId xmlns:a16="http://schemas.microsoft.com/office/drawing/2014/main" id="{854707BA-6540-014C-9EDA-5BBF2C3FA83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F8BC617-7B22-B046-8A40-2636F728A0E3}"/>
              </a:ext>
            </a:extLst>
          </p:cNvPr>
          <p:cNvSpPr>
            <a:spLocks noGrp="1"/>
          </p:cNvSpPr>
          <p:nvPr>
            <p:ph type="sldNum" sz="quarter" idx="12"/>
          </p:nvPr>
        </p:nvSpPr>
        <p:spPr/>
        <p:txBody>
          <a:bodyPr/>
          <a:lstStyle/>
          <a:p>
            <a:fld id="{B7D80E76-3C01-AD4C-9E73-7A741265D14F}" type="slidenum">
              <a:rPr lang="en-US" smtClean="0"/>
              <a:t>‹#›</a:t>
            </a:fld>
            <a:endParaRPr lang="en-US"/>
          </a:p>
        </p:txBody>
      </p:sp>
    </p:spTree>
    <p:extLst>
      <p:ext uri="{BB962C8B-B14F-4D97-AF65-F5344CB8AC3E}">
        <p14:creationId xmlns:p14="http://schemas.microsoft.com/office/powerpoint/2010/main" val="2353659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B24A7B-DD88-C940-AD80-91825DE08FAA}"/>
              </a:ext>
            </a:extLst>
          </p:cNvPr>
          <p:cNvSpPr>
            <a:spLocks noGrp="1"/>
          </p:cNvSpPr>
          <p:nvPr>
            <p:ph type="dt" sz="half" idx="10"/>
          </p:nvPr>
        </p:nvSpPr>
        <p:spPr/>
        <p:txBody>
          <a:bodyPr/>
          <a:lstStyle/>
          <a:p>
            <a:fld id="{29F3DB44-1D6E-624F-B4E2-887D79BFF8F5}" type="datetimeFigureOut">
              <a:rPr lang="en-US" smtClean="0"/>
              <a:t>11/25/21</a:t>
            </a:fld>
            <a:endParaRPr lang="en-US"/>
          </a:p>
        </p:txBody>
      </p:sp>
      <p:sp>
        <p:nvSpPr>
          <p:cNvPr id="3" name="Footer Placeholder 2">
            <a:extLst>
              <a:ext uri="{FF2B5EF4-FFF2-40B4-BE49-F238E27FC236}">
                <a16:creationId xmlns:a16="http://schemas.microsoft.com/office/drawing/2014/main" id="{CC14DE91-887F-8944-A2F8-AEFA7C3B93A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74C63D7-C900-104F-A20D-E37B6AADA9FA}"/>
              </a:ext>
            </a:extLst>
          </p:cNvPr>
          <p:cNvSpPr>
            <a:spLocks noGrp="1"/>
          </p:cNvSpPr>
          <p:nvPr>
            <p:ph type="sldNum" sz="quarter" idx="12"/>
          </p:nvPr>
        </p:nvSpPr>
        <p:spPr/>
        <p:txBody>
          <a:bodyPr/>
          <a:lstStyle/>
          <a:p>
            <a:fld id="{B7D80E76-3C01-AD4C-9E73-7A741265D14F}" type="slidenum">
              <a:rPr lang="en-US" smtClean="0"/>
              <a:t>‹#›</a:t>
            </a:fld>
            <a:endParaRPr lang="en-US"/>
          </a:p>
        </p:txBody>
      </p:sp>
    </p:spTree>
    <p:extLst>
      <p:ext uri="{BB962C8B-B14F-4D97-AF65-F5344CB8AC3E}">
        <p14:creationId xmlns:p14="http://schemas.microsoft.com/office/powerpoint/2010/main" val="988447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6592C-32CD-7349-846B-D2D261A723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65D58BF-2618-1747-9682-D38424491D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370D9C3-6A80-1A46-A47B-13FFD0E8A9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E95DEEE-E90E-C54A-B682-543632B95172}"/>
              </a:ext>
            </a:extLst>
          </p:cNvPr>
          <p:cNvSpPr>
            <a:spLocks noGrp="1"/>
          </p:cNvSpPr>
          <p:nvPr>
            <p:ph type="dt" sz="half" idx="10"/>
          </p:nvPr>
        </p:nvSpPr>
        <p:spPr/>
        <p:txBody>
          <a:bodyPr/>
          <a:lstStyle/>
          <a:p>
            <a:fld id="{29F3DB44-1D6E-624F-B4E2-887D79BFF8F5}" type="datetimeFigureOut">
              <a:rPr lang="en-US" smtClean="0"/>
              <a:t>11/25/21</a:t>
            </a:fld>
            <a:endParaRPr lang="en-US"/>
          </a:p>
        </p:txBody>
      </p:sp>
      <p:sp>
        <p:nvSpPr>
          <p:cNvPr id="6" name="Footer Placeholder 5">
            <a:extLst>
              <a:ext uri="{FF2B5EF4-FFF2-40B4-BE49-F238E27FC236}">
                <a16:creationId xmlns:a16="http://schemas.microsoft.com/office/drawing/2014/main" id="{4BABCE44-E73D-634C-8423-7C8B7F2330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CAE0B3-AAD0-0C4D-A15A-145C4B4DAEDE}"/>
              </a:ext>
            </a:extLst>
          </p:cNvPr>
          <p:cNvSpPr>
            <a:spLocks noGrp="1"/>
          </p:cNvSpPr>
          <p:nvPr>
            <p:ph type="sldNum" sz="quarter" idx="12"/>
          </p:nvPr>
        </p:nvSpPr>
        <p:spPr/>
        <p:txBody>
          <a:bodyPr/>
          <a:lstStyle/>
          <a:p>
            <a:fld id="{B7D80E76-3C01-AD4C-9E73-7A741265D14F}" type="slidenum">
              <a:rPr lang="en-US" smtClean="0"/>
              <a:t>‹#›</a:t>
            </a:fld>
            <a:endParaRPr lang="en-US"/>
          </a:p>
        </p:txBody>
      </p:sp>
    </p:spTree>
    <p:extLst>
      <p:ext uri="{BB962C8B-B14F-4D97-AF65-F5344CB8AC3E}">
        <p14:creationId xmlns:p14="http://schemas.microsoft.com/office/powerpoint/2010/main" val="447930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6A0D3-66F6-AB4C-86B8-EA4B6224A2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1393CA7-0F4E-964B-88E6-5D14ADC8B44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79A63B5-9BC2-C54A-81E6-3F0E0249FB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EFB58BB-3DD6-5F46-98F2-9A1AE8EC2F93}"/>
              </a:ext>
            </a:extLst>
          </p:cNvPr>
          <p:cNvSpPr>
            <a:spLocks noGrp="1"/>
          </p:cNvSpPr>
          <p:nvPr>
            <p:ph type="dt" sz="half" idx="10"/>
          </p:nvPr>
        </p:nvSpPr>
        <p:spPr/>
        <p:txBody>
          <a:bodyPr/>
          <a:lstStyle/>
          <a:p>
            <a:fld id="{29F3DB44-1D6E-624F-B4E2-887D79BFF8F5}" type="datetimeFigureOut">
              <a:rPr lang="en-US" smtClean="0"/>
              <a:t>11/25/21</a:t>
            </a:fld>
            <a:endParaRPr lang="en-US"/>
          </a:p>
        </p:txBody>
      </p:sp>
      <p:sp>
        <p:nvSpPr>
          <p:cNvPr id="6" name="Footer Placeholder 5">
            <a:extLst>
              <a:ext uri="{FF2B5EF4-FFF2-40B4-BE49-F238E27FC236}">
                <a16:creationId xmlns:a16="http://schemas.microsoft.com/office/drawing/2014/main" id="{313FA36F-F504-3F43-A07C-90D67F5904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368007-E216-D844-89CF-3E66F767611D}"/>
              </a:ext>
            </a:extLst>
          </p:cNvPr>
          <p:cNvSpPr>
            <a:spLocks noGrp="1"/>
          </p:cNvSpPr>
          <p:nvPr>
            <p:ph type="sldNum" sz="quarter" idx="12"/>
          </p:nvPr>
        </p:nvSpPr>
        <p:spPr/>
        <p:txBody>
          <a:bodyPr/>
          <a:lstStyle/>
          <a:p>
            <a:fld id="{B7D80E76-3C01-AD4C-9E73-7A741265D14F}" type="slidenum">
              <a:rPr lang="en-US" smtClean="0"/>
              <a:t>‹#›</a:t>
            </a:fld>
            <a:endParaRPr lang="en-US"/>
          </a:p>
        </p:txBody>
      </p:sp>
    </p:spTree>
    <p:extLst>
      <p:ext uri="{BB962C8B-B14F-4D97-AF65-F5344CB8AC3E}">
        <p14:creationId xmlns:p14="http://schemas.microsoft.com/office/powerpoint/2010/main" val="997047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95BCFF-B3B6-0540-9DC1-3D8341A57C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43F945A-BBF3-354B-B7A9-B19BE2D273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1E1864-C884-D449-B997-850E1690095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F3DB44-1D6E-624F-B4E2-887D79BFF8F5}" type="datetimeFigureOut">
              <a:rPr lang="en-US" smtClean="0"/>
              <a:t>11/25/21</a:t>
            </a:fld>
            <a:endParaRPr lang="en-US"/>
          </a:p>
        </p:txBody>
      </p:sp>
      <p:sp>
        <p:nvSpPr>
          <p:cNvPr id="5" name="Footer Placeholder 4">
            <a:extLst>
              <a:ext uri="{FF2B5EF4-FFF2-40B4-BE49-F238E27FC236}">
                <a16:creationId xmlns:a16="http://schemas.microsoft.com/office/drawing/2014/main" id="{19F19D7E-D300-0540-89C2-96F623380E4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CA6DF92-4B1E-684C-8A3D-0CEE54052D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D80E76-3C01-AD4C-9E73-7A741265D14F}" type="slidenum">
              <a:rPr lang="en-US" smtClean="0"/>
              <a:t>‹#›</a:t>
            </a:fld>
            <a:endParaRPr lang="en-US"/>
          </a:p>
        </p:txBody>
      </p:sp>
    </p:spTree>
    <p:extLst>
      <p:ext uri="{BB962C8B-B14F-4D97-AF65-F5344CB8AC3E}">
        <p14:creationId xmlns:p14="http://schemas.microsoft.com/office/powerpoint/2010/main" val="3846957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79BE4-CD42-A940-A20D-87956EF4970B}"/>
              </a:ext>
            </a:extLst>
          </p:cNvPr>
          <p:cNvSpPr>
            <a:spLocks noGrp="1"/>
          </p:cNvSpPr>
          <p:nvPr>
            <p:ph type="ctrTitle"/>
          </p:nvPr>
        </p:nvSpPr>
        <p:spPr/>
        <p:txBody>
          <a:bodyPr/>
          <a:lstStyle/>
          <a:p>
            <a:r>
              <a:rPr lang="en-US" dirty="0"/>
              <a:t>LIFEGROUP STUDY</a:t>
            </a:r>
          </a:p>
        </p:txBody>
      </p:sp>
      <p:sp>
        <p:nvSpPr>
          <p:cNvPr id="3" name="Subtitle 2">
            <a:extLst>
              <a:ext uri="{FF2B5EF4-FFF2-40B4-BE49-F238E27FC236}">
                <a16:creationId xmlns:a16="http://schemas.microsoft.com/office/drawing/2014/main" id="{26E20CB3-589E-8F4F-BD35-E3A869A961BC}"/>
              </a:ext>
            </a:extLst>
          </p:cNvPr>
          <p:cNvSpPr>
            <a:spLocks noGrp="1"/>
          </p:cNvSpPr>
          <p:nvPr>
            <p:ph type="subTitle" idx="1"/>
          </p:nvPr>
        </p:nvSpPr>
        <p:spPr/>
        <p:txBody>
          <a:bodyPr/>
          <a:lstStyle/>
          <a:p>
            <a:endParaRPr lang="en-CA" dirty="0"/>
          </a:p>
          <a:p>
            <a:r>
              <a:rPr lang="en-CA" b="1" dirty="0"/>
              <a:t>WITH: Walking Portals</a:t>
            </a:r>
            <a:endParaRPr lang="en-CA" dirty="0"/>
          </a:p>
          <a:p>
            <a:r>
              <a:rPr lang="en-CA" b="1" dirty="0"/>
              <a:t>2021-11-28</a:t>
            </a:r>
            <a:endParaRPr lang="en-CA" dirty="0"/>
          </a:p>
          <a:p>
            <a:endParaRPr lang="en-US" dirty="0"/>
          </a:p>
        </p:txBody>
      </p:sp>
    </p:spTree>
    <p:extLst>
      <p:ext uri="{BB962C8B-B14F-4D97-AF65-F5344CB8AC3E}">
        <p14:creationId xmlns:p14="http://schemas.microsoft.com/office/powerpoint/2010/main" val="3434409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0C80D-7E1E-5844-B6F4-9CCA339EA8D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5512F96-7986-1C4C-B397-678566611ADF}"/>
              </a:ext>
            </a:extLst>
          </p:cNvPr>
          <p:cNvSpPr>
            <a:spLocks noGrp="1"/>
          </p:cNvSpPr>
          <p:nvPr>
            <p:ph idx="1"/>
          </p:nvPr>
        </p:nvSpPr>
        <p:spPr/>
        <p:txBody>
          <a:bodyPr>
            <a:normAutofit lnSpcReduction="10000"/>
          </a:bodyPr>
          <a:lstStyle/>
          <a:p>
            <a:r>
              <a:rPr lang="en-CA" dirty="0"/>
              <a:t>Reflecting back to week one of this series, observe the foreshadow that takes place from our reading in Genesis 2:10, “A river watering the garden flowed from Eden; from there it was separated into four headwaters.” Pete reminded us that “four” in the bible is the symbol of the four corners of the earth.  We find a bookend to the temple theme from Genesis to Revelation, in Revelation 22:17, “The spirit and the bride say, “Come!” And let him who hears say, “Come!” Whoever is thirsty, let him come; and whoever wishes, let him take the free gift of the water of life.</a:t>
            </a:r>
          </a:p>
          <a:p>
            <a:r>
              <a:rPr lang="en-CA" dirty="0"/>
              <a:t>After reading and talking about these verses spend some time expressing your hope for the day when this will be a reality.  </a:t>
            </a:r>
          </a:p>
          <a:p>
            <a:endParaRPr lang="en-US" dirty="0"/>
          </a:p>
        </p:txBody>
      </p:sp>
    </p:spTree>
    <p:extLst>
      <p:ext uri="{BB962C8B-B14F-4D97-AF65-F5344CB8AC3E}">
        <p14:creationId xmlns:p14="http://schemas.microsoft.com/office/powerpoint/2010/main" val="2397557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12007-56A3-E94D-8345-A768879D7C6A}"/>
              </a:ext>
            </a:extLst>
          </p:cNvPr>
          <p:cNvSpPr>
            <a:spLocks noGrp="1"/>
          </p:cNvSpPr>
          <p:nvPr>
            <p:ph type="title"/>
          </p:nvPr>
        </p:nvSpPr>
        <p:spPr/>
        <p:txBody>
          <a:bodyPr/>
          <a:lstStyle/>
          <a:p>
            <a:pPr algn="ctr"/>
            <a:r>
              <a:rPr lang="en-US" dirty="0"/>
              <a:t>PRAYER</a:t>
            </a:r>
          </a:p>
        </p:txBody>
      </p:sp>
      <p:sp>
        <p:nvSpPr>
          <p:cNvPr id="3" name="Content Placeholder 2">
            <a:extLst>
              <a:ext uri="{FF2B5EF4-FFF2-40B4-BE49-F238E27FC236}">
                <a16:creationId xmlns:a16="http://schemas.microsoft.com/office/drawing/2014/main" id="{EAC9FCD6-6B1E-0D49-B657-4634095B9064}"/>
              </a:ext>
            </a:extLst>
          </p:cNvPr>
          <p:cNvSpPr>
            <a:spLocks noGrp="1"/>
          </p:cNvSpPr>
          <p:nvPr>
            <p:ph idx="1"/>
          </p:nvPr>
        </p:nvSpPr>
        <p:spPr/>
        <p:txBody>
          <a:bodyPr>
            <a:normAutofit fontScale="70000" lnSpcReduction="20000"/>
          </a:bodyPr>
          <a:lstStyle/>
          <a:p>
            <a:r>
              <a:rPr lang="en-CA" dirty="0"/>
              <a:t>This week, let’s focus our prayer on our Celebrate Recovery ministry.  Celebrate Recovery is a Christ-centered 12 Step Program designed to help us overcome any hurt, hang-up &amp; habit.  Celebration Place is a group for children ages 6-12yrs, that runs alongside Celebrate Recovery, where children can also learn how to heal from their own hurts, hang-ups and habits.</a:t>
            </a:r>
            <a:r>
              <a:rPr lang="en-CA" dirty="0">
                <a:effectLst/>
              </a:rPr>
              <a:t> </a:t>
            </a:r>
          </a:p>
          <a:p>
            <a:r>
              <a:rPr lang="en-CA" dirty="0"/>
              <a:t>Celebration Place:</a:t>
            </a:r>
            <a:br>
              <a:rPr lang="en-CA" dirty="0"/>
            </a:br>
            <a:r>
              <a:rPr lang="en-CA" dirty="0"/>
              <a:t>Additional volunteers, specifically so that we can open CP nursery.</a:t>
            </a:r>
            <a:br>
              <a:rPr lang="en-CA" dirty="0"/>
            </a:br>
            <a:r>
              <a:rPr lang="en-CA" dirty="0"/>
              <a:t>That God’s message will be imprinted on the hearts and minds of the kids we work with, and used to transform their lives as learn to follow Jesus.</a:t>
            </a:r>
            <a:br>
              <a:rPr lang="en-CA" dirty="0"/>
            </a:br>
            <a:r>
              <a:rPr lang="en-CA" dirty="0"/>
              <a:t> </a:t>
            </a:r>
          </a:p>
          <a:p>
            <a:r>
              <a:rPr lang="en-CA" dirty="0"/>
              <a:t>Celebrate Recovery: for the Newcomers and those that are feeling the prompting to come join us on Friday nights but haven't made it through the door yet. That God would give them the courage to keep coming back or to come for the first time.</a:t>
            </a:r>
          </a:p>
          <a:p>
            <a:pPr marL="0" indent="0">
              <a:buNone/>
            </a:pPr>
            <a:r>
              <a:rPr lang="en-CA" dirty="0"/>
              <a:t> </a:t>
            </a:r>
          </a:p>
          <a:p>
            <a:r>
              <a:rPr lang="en-CA" dirty="0"/>
              <a:t>Prayer for more volunteers and leaders to join us so we can launch cafe and provide more transportation options in the new year.</a:t>
            </a:r>
          </a:p>
          <a:p>
            <a:endParaRPr lang="en-US" dirty="0"/>
          </a:p>
        </p:txBody>
      </p:sp>
    </p:spTree>
    <p:extLst>
      <p:ext uri="{BB962C8B-B14F-4D97-AF65-F5344CB8AC3E}">
        <p14:creationId xmlns:p14="http://schemas.microsoft.com/office/powerpoint/2010/main" val="3507918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66989-CA25-6549-AB7D-D7E771D3B8A8}"/>
              </a:ext>
            </a:extLst>
          </p:cNvPr>
          <p:cNvSpPr>
            <a:spLocks noGrp="1"/>
          </p:cNvSpPr>
          <p:nvPr>
            <p:ph type="title"/>
          </p:nvPr>
        </p:nvSpPr>
        <p:spPr/>
        <p:txBody>
          <a:bodyPr/>
          <a:lstStyle/>
          <a:p>
            <a:pPr algn="ctr"/>
            <a:r>
              <a:rPr lang="en-US" dirty="0"/>
              <a:t>OVERVIEW</a:t>
            </a:r>
          </a:p>
        </p:txBody>
      </p:sp>
      <p:sp>
        <p:nvSpPr>
          <p:cNvPr id="3" name="Content Placeholder 2">
            <a:extLst>
              <a:ext uri="{FF2B5EF4-FFF2-40B4-BE49-F238E27FC236}">
                <a16:creationId xmlns:a16="http://schemas.microsoft.com/office/drawing/2014/main" id="{A74366E1-9129-D64D-A3FE-34D76DEA7D0A}"/>
              </a:ext>
            </a:extLst>
          </p:cNvPr>
          <p:cNvSpPr>
            <a:spLocks noGrp="1"/>
          </p:cNvSpPr>
          <p:nvPr>
            <p:ph idx="1"/>
          </p:nvPr>
        </p:nvSpPr>
        <p:spPr/>
        <p:txBody>
          <a:bodyPr/>
          <a:lstStyle/>
          <a:p>
            <a:pPr marL="0" indent="0">
              <a:buNone/>
            </a:pPr>
            <a:r>
              <a:rPr lang="en-CA" dirty="0"/>
              <a:t>Welcome back to our </a:t>
            </a:r>
            <a:r>
              <a:rPr lang="en-CA" dirty="0" err="1"/>
              <a:t>LifeGroup</a:t>
            </a:r>
            <a:r>
              <a:rPr lang="en-CA" dirty="0"/>
              <a:t> study – WITH.  Throughout this series we’ve talked about how a temple is the place where Heaven and Earth are united.  In the beginning this place was the Garden of Eden.  After the fall it was the Tabernacle followed by the Temple in Jerusalem.  Then it was Jesus who came and declared that he was the new temple of God on earth.  Today we’ll be looking at the next part of the story where God’s people, the church, become his temple.</a:t>
            </a:r>
          </a:p>
          <a:p>
            <a:endParaRPr lang="en-US" dirty="0"/>
          </a:p>
        </p:txBody>
      </p:sp>
    </p:spTree>
    <p:extLst>
      <p:ext uri="{BB962C8B-B14F-4D97-AF65-F5344CB8AC3E}">
        <p14:creationId xmlns:p14="http://schemas.microsoft.com/office/powerpoint/2010/main" val="1172488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2C32E-C0F0-2143-B935-A0C29BA71A9C}"/>
              </a:ext>
            </a:extLst>
          </p:cNvPr>
          <p:cNvSpPr>
            <a:spLocks noGrp="1"/>
          </p:cNvSpPr>
          <p:nvPr>
            <p:ph type="title"/>
          </p:nvPr>
        </p:nvSpPr>
        <p:spPr/>
        <p:txBody>
          <a:bodyPr/>
          <a:lstStyle/>
          <a:p>
            <a:pPr algn="ctr"/>
            <a:r>
              <a:rPr lang="en-US" dirty="0"/>
              <a:t>ICEBREAKER</a:t>
            </a:r>
          </a:p>
        </p:txBody>
      </p:sp>
      <p:sp>
        <p:nvSpPr>
          <p:cNvPr id="3" name="Content Placeholder 2">
            <a:extLst>
              <a:ext uri="{FF2B5EF4-FFF2-40B4-BE49-F238E27FC236}">
                <a16:creationId xmlns:a16="http://schemas.microsoft.com/office/drawing/2014/main" id="{4652F334-4FE4-7348-90A9-9BC4C6A414DC}"/>
              </a:ext>
            </a:extLst>
          </p:cNvPr>
          <p:cNvSpPr>
            <a:spLocks noGrp="1"/>
          </p:cNvSpPr>
          <p:nvPr>
            <p:ph idx="1"/>
          </p:nvPr>
        </p:nvSpPr>
        <p:spPr/>
        <p:txBody>
          <a:bodyPr/>
          <a:lstStyle/>
          <a:p>
            <a:pPr lvl="0"/>
            <a:r>
              <a:rPr lang="en-CA" dirty="0"/>
              <a:t>What is the best experience you’ve ever had as part of the church?  </a:t>
            </a:r>
          </a:p>
          <a:p>
            <a:pPr lvl="0"/>
            <a:r>
              <a:rPr lang="en-CA" dirty="0"/>
              <a:t>If you haven’t been a part of the church very long, what is your favorite family memory?</a:t>
            </a:r>
          </a:p>
          <a:p>
            <a:pPr lvl="0"/>
            <a:r>
              <a:rPr lang="en-CA" dirty="0"/>
              <a:t>What made these experiences or moments so special?</a:t>
            </a:r>
          </a:p>
          <a:p>
            <a:endParaRPr lang="en-US" dirty="0"/>
          </a:p>
        </p:txBody>
      </p:sp>
    </p:spTree>
    <p:extLst>
      <p:ext uri="{BB962C8B-B14F-4D97-AF65-F5344CB8AC3E}">
        <p14:creationId xmlns:p14="http://schemas.microsoft.com/office/powerpoint/2010/main" val="1837785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BDA94-9267-3545-A199-E461B6557514}"/>
              </a:ext>
            </a:extLst>
          </p:cNvPr>
          <p:cNvSpPr>
            <a:spLocks noGrp="1"/>
          </p:cNvSpPr>
          <p:nvPr>
            <p:ph type="title"/>
          </p:nvPr>
        </p:nvSpPr>
        <p:spPr/>
        <p:txBody>
          <a:bodyPr/>
          <a:lstStyle/>
          <a:p>
            <a:pPr algn="ctr"/>
            <a:r>
              <a:rPr lang="en-US" dirty="0"/>
              <a:t>STUDY</a:t>
            </a:r>
          </a:p>
        </p:txBody>
      </p:sp>
      <p:sp>
        <p:nvSpPr>
          <p:cNvPr id="3" name="Content Placeholder 2">
            <a:extLst>
              <a:ext uri="{FF2B5EF4-FFF2-40B4-BE49-F238E27FC236}">
                <a16:creationId xmlns:a16="http://schemas.microsoft.com/office/drawing/2014/main" id="{4C9A1A66-365D-2845-9305-F4C2386A6DFD}"/>
              </a:ext>
            </a:extLst>
          </p:cNvPr>
          <p:cNvSpPr>
            <a:spLocks noGrp="1"/>
          </p:cNvSpPr>
          <p:nvPr>
            <p:ph idx="1"/>
          </p:nvPr>
        </p:nvSpPr>
        <p:spPr/>
        <p:txBody>
          <a:bodyPr/>
          <a:lstStyle/>
          <a:p>
            <a:pPr marL="0" lvl="0" indent="0">
              <a:buNone/>
            </a:pPr>
            <a:r>
              <a:rPr lang="en-CA" dirty="0"/>
              <a:t>On Sunday Pete talked about how the church is now the temple of God.  We are like walking portals that are places where heaven and earth have been united.</a:t>
            </a:r>
            <a:r>
              <a:rPr lang="en-CA" b="1" dirty="0"/>
              <a:t>  What was a highlight or key insight for you from Pete’s sermon?</a:t>
            </a:r>
            <a:endParaRPr lang="en-CA" dirty="0"/>
          </a:p>
          <a:p>
            <a:pPr marL="0" indent="0">
              <a:buNone/>
            </a:pPr>
            <a:r>
              <a:rPr lang="en-CA" dirty="0"/>
              <a:t> </a:t>
            </a:r>
          </a:p>
          <a:p>
            <a:endParaRPr lang="en-US" dirty="0"/>
          </a:p>
        </p:txBody>
      </p:sp>
    </p:spTree>
    <p:extLst>
      <p:ext uri="{BB962C8B-B14F-4D97-AF65-F5344CB8AC3E}">
        <p14:creationId xmlns:p14="http://schemas.microsoft.com/office/powerpoint/2010/main" val="3133379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F78BC-DD76-2048-AB29-A2A8DC1F98B3}"/>
              </a:ext>
            </a:extLst>
          </p:cNvPr>
          <p:cNvSpPr>
            <a:spLocks noGrp="1"/>
          </p:cNvSpPr>
          <p:nvPr>
            <p:ph type="title"/>
          </p:nvPr>
        </p:nvSpPr>
        <p:spPr/>
        <p:txBody>
          <a:bodyPr/>
          <a:lstStyle/>
          <a:p>
            <a:pPr algn="ctr"/>
            <a:r>
              <a:rPr lang="en-CA" dirty="0"/>
              <a:t>Read </a:t>
            </a:r>
            <a:r>
              <a:rPr lang="en-CA" b="1" dirty="0"/>
              <a:t>1 Corinthians 3:16-17</a:t>
            </a:r>
            <a:br>
              <a:rPr lang="en-CA" dirty="0"/>
            </a:br>
            <a:endParaRPr lang="en-US" dirty="0"/>
          </a:p>
        </p:txBody>
      </p:sp>
      <p:sp>
        <p:nvSpPr>
          <p:cNvPr id="3" name="Content Placeholder 2">
            <a:extLst>
              <a:ext uri="{FF2B5EF4-FFF2-40B4-BE49-F238E27FC236}">
                <a16:creationId xmlns:a16="http://schemas.microsoft.com/office/drawing/2014/main" id="{198D2483-4B12-5A41-A391-EFA6606F75E7}"/>
              </a:ext>
            </a:extLst>
          </p:cNvPr>
          <p:cNvSpPr>
            <a:spLocks noGrp="1"/>
          </p:cNvSpPr>
          <p:nvPr>
            <p:ph idx="1"/>
          </p:nvPr>
        </p:nvSpPr>
        <p:spPr/>
        <p:txBody>
          <a:bodyPr/>
          <a:lstStyle/>
          <a:p>
            <a:r>
              <a:rPr lang="en-CA" dirty="0"/>
              <a:t>What are the basic points Paul is making in these two verses?</a:t>
            </a:r>
            <a:br>
              <a:rPr lang="en-CA" dirty="0"/>
            </a:br>
            <a:r>
              <a:rPr lang="en-CA" dirty="0"/>
              <a:t> </a:t>
            </a:r>
          </a:p>
          <a:p>
            <a:r>
              <a:rPr lang="en-CA" dirty="0"/>
              <a:t>God is protective of his church/temple in this passage.  Why do you think Paul uses such strong language to describe God’s passion for his temple?</a:t>
            </a:r>
          </a:p>
          <a:p>
            <a:endParaRPr lang="en-US" dirty="0"/>
          </a:p>
        </p:txBody>
      </p:sp>
    </p:spTree>
    <p:extLst>
      <p:ext uri="{BB962C8B-B14F-4D97-AF65-F5344CB8AC3E}">
        <p14:creationId xmlns:p14="http://schemas.microsoft.com/office/powerpoint/2010/main" val="1370982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000D1-05C1-3449-8272-627CADB77480}"/>
              </a:ext>
            </a:extLst>
          </p:cNvPr>
          <p:cNvSpPr>
            <a:spLocks noGrp="1"/>
          </p:cNvSpPr>
          <p:nvPr>
            <p:ph type="title"/>
          </p:nvPr>
        </p:nvSpPr>
        <p:spPr/>
        <p:txBody>
          <a:bodyPr/>
          <a:lstStyle/>
          <a:p>
            <a:pPr algn="ctr"/>
            <a:r>
              <a:rPr lang="en-CA" dirty="0"/>
              <a:t>Read </a:t>
            </a:r>
            <a:r>
              <a:rPr lang="en-CA" b="1" dirty="0"/>
              <a:t>Ephesians 2:11-21</a:t>
            </a:r>
            <a:br>
              <a:rPr lang="en-CA" dirty="0"/>
            </a:br>
            <a:endParaRPr lang="en-US" dirty="0"/>
          </a:p>
        </p:txBody>
      </p:sp>
      <p:sp>
        <p:nvSpPr>
          <p:cNvPr id="3" name="Content Placeholder 2">
            <a:extLst>
              <a:ext uri="{FF2B5EF4-FFF2-40B4-BE49-F238E27FC236}">
                <a16:creationId xmlns:a16="http://schemas.microsoft.com/office/drawing/2014/main" id="{1DDB7E80-2424-8E49-9A03-1B1078CA1BE5}"/>
              </a:ext>
            </a:extLst>
          </p:cNvPr>
          <p:cNvSpPr>
            <a:spLocks noGrp="1"/>
          </p:cNvSpPr>
          <p:nvPr>
            <p:ph idx="1"/>
          </p:nvPr>
        </p:nvSpPr>
        <p:spPr/>
        <p:txBody>
          <a:bodyPr/>
          <a:lstStyle/>
          <a:p>
            <a:r>
              <a:rPr lang="en-CA" dirty="0"/>
              <a:t>Talk with your group about what stands out to you from this passage.  How would you summarize what this passage is saying?</a:t>
            </a:r>
            <a:br>
              <a:rPr lang="en-CA" dirty="0"/>
            </a:br>
            <a:endParaRPr lang="en-CA" dirty="0"/>
          </a:p>
          <a:p>
            <a:r>
              <a:rPr lang="en-CA" dirty="0"/>
              <a:t>When you think of the church, do you think of us as a temple (meaning a body where God dwells)?  What does it mean or look like for us to be a temple? </a:t>
            </a:r>
            <a:endParaRPr lang="en-US" dirty="0"/>
          </a:p>
        </p:txBody>
      </p:sp>
    </p:spTree>
    <p:extLst>
      <p:ext uri="{BB962C8B-B14F-4D97-AF65-F5344CB8AC3E}">
        <p14:creationId xmlns:p14="http://schemas.microsoft.com/office/powerpoint/2010/main" val="2614367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34796-B2A9-4142-8D07-AF53FE2F05F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9CA5BE2-09A9-B94A-9C96-DCC4319352F3}"/>
              </a:ext>
            </a:extLst>
          </p:cNvPr>
          <p:cNvSpPr>
            <a:spLocks noGrp="1"/>
          </p:cNvSpPr>
          <p:nvPr>
            <p:ph idx="1"/>
          </p:nvPr>
        </p:nvSpPr>
        <p:spPr/>
        <p:txBody>
          <a:bodyPr/>
          <a:lstStyle/>
          <a:p>
            <a:r>
              <a:rPr lang="en-CA" dirty="0"/>
              <a:t>Sometimes we overemphasize the personal aspect of salvation and lose the corporate reality that we are being saved into a community, a family, a temple for God to live in. </a:t>
            </a:r>
          </a:p>
          <a:p>
            <a:endParaRPr lang="en-CA" dirty="0"/>
          </a:p>
          <a:p>
            <a:r>
              <a:rPr lang="en-CA" dirty="0"/>
              <a:t>How would your life be different if you embraced the corporate aspect of your salvation?</a:t>
            </a:r>
          </a:p>
          <a:p>
            <a:pPr marL="0" indent="0">
              <a:buNone/>
            </a:pPr>
            <a:endParaRPr lang="en-US" dirty="0"/>
          </a:p>
        </p:txBody>
      </p:sp>
    </p:spTree>
    <p:extLst>
      <p:ext uri="{BB962C8B-B14F-4D97-AF65-F5344CB8AC3E}">
        <p14:creationId xmlns:p14="http://schemas.microsoft.com/office/powerpoint/2010/main" val="1505761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60AF6-F052-6F49-AD65-BA80F7C4276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4796B0A-6A8D-6944-B2B2-DFDDD6D59790}"/>
              </a:ext>
            </a:extLst>
          </p:cNvPr>
          <p:cNvSpPr>
            <a:spLocks noGrp="1"/>
          </p:cNvSpPr>
          <p:nvPr>
            <p:ph idx="1"/>
          </p:nvPr>
        </p:nvSpPr>
        <p:spPr/>
        <p:txBody>
          <a:bodyPr/>
          <a:lstStyle/>
          <a:p>
            <a:pPr marL="0" indent="0">
              <a:buNone/>
            </a:pPr>
            <a:r>
              <a:rPr lang="en-CA" dirty="0"/>
              <a:t>Throughout the series we’ve been emphasizing that the story of the Bible is the story about the God who longs to dwell WITH human beings.  </a:t>
            </a:r>
          </a:p>
          <a:p>
            <a:r>
              <a:rPr lang="en-CA" dirty="0"/>
              <a:t>How has this series helped you to see that this is a major theme in the Christian story?  </a:t>
            </a:r>
          </a:p>
          <a:p>
            <a:r>
              <a:rPr lang="en-CA" dirty="0"/>
              <a:t>How has this series helped you make changes in how you think about Christianity? </a:t>
            </a:r>
          </a:p>
          <a:p>
            <a:r>
              <a:rPr lang="en-CA" dirty="0"/>
              <a:t>What are some ways you would share it with someone else? </a:t>
            </a:r>
          </a:p>
          <a:p>
            <a:pPr marL="0" indent="0">
              <a:buNone/>
            </a:pPr>
            <a:endParaRPr lang="en-US" dirty="0"/>
          </a:p>
        </p:txBody>
      </p:sp>
    </p:spTree>
    <p:extLst>
      <p:ext uri="{BB962C8B-B14F-4D97-AF65-F5344CB8AC3E}">
        <p14:creationId xmlns:p14="http://schemas.microsoft.com/office/powerpoint/2010/main" val="3866877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1A7B8-7202-E044-AFED-F595187D0921}"/>
              </a:ext>
            </a:extLst>
          </p:cNvPr>
          <p:cNvSpPr>
            <a:spLocks noGrp="1"/>
          </p:cNvSpPr>
          <p:nvPr>
            <p:ph type="title"/>
          </p:nvPr>
        </p:nvSpPr>
        <p:spPr/>
        <p:txBody>
          <a:bodyPr/>
          <a:lstStyle/>
          <a:p>
            <a:pPr algn="ctr"/>
            <a:r>
              <a:rPr lang="en-US" dirty="0"/>
              <a:t>EXPERIENCING GOD</a:t>
            </a:r>
          </a:p>
        </p:txBody>
      </p:sp>
      <p:sp>
        <p:nvSpPr>
          <p:cNvPr id="3" name="Content Placeholder 2">
            <a:extLst>
              <a:ext uri="{FF2B5EF4-FFF2-40B4-BE49-F238E27FC236}">
                <a16:creationId xmlns:a16="http://schemas.microsoft.com/office/drawing/2014/main" id="{F1EA494C-C24D-5846-A806-1F6E6EB49464}"/>
              </a:ext>
            </a:extLst>
          </p:cNvPr>
          <p:cNvSpPr>
            <a:spLocks noGrp="1"/>
          </p:cNvSpPr>
          <p:nvPr>
            <p:ph idx="1"/>
          </p:nvPr>
        </p:nvSpPr>
        <p:spPr/>
        <p:txBody>
          <a:bodyPr/>
          <a:lstStyle/>
          <a:p>
            <a:r>
              <a:rPr lang="en-CA" dirty="0"/>
              <a:t>Read </a:t>
            </a:r>
            <a:r>
              <a:rPr lang="en-CA" b="1" dirty="0"/>
              <a:t>Revelation 21:1-5</a:t>
            </a:r>
            <a:r>
              <a:rPr lang="en-CA" dirty="0"/>
              <a:t> together.  </a:t>
            </a:r>
            <a:br>
              <a:rPr lang="en-CA" dirty="0"/>
            </a:br>
            <a:endParaRPr lang="en-CA" dirty="0"/>
          </a:p>
          <a:p>
            <a:r>
              <a:rPr lang="en-CA" dirty="0"/>
              <a:t>Notice that in this passage John describes the extraordinary new City of God.  In this new city there is no temple because Jesus will be right there with us, his people.  In this passage we have a strong declaration that God will dwell with us once again just like he did in the Garden of Eden. “He who was seated on the throne said, “I am making everything new!” then he said, “Write this down, for these words are trustworthy and true.” (v.5)</a:t>
            </a:r>
          </a:p>
          <a:p>
            <a:endParaRPr lang="en-US" dirty="0"/>
          </a:p>
        </p:txBody>
      </p:sp>
    </p:spTree>
    <p:extLst>
      <p:ext uri="{BB962C8B-B14F-4D97-AF65-F5344CB8AC3E}">
        <p14:creationId xmlns:p14="http://schemas.microsoft.com/office/powerpoint/2010/main" val="20684493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870</Words>
  <Application>Microsoft Macintosh PowerPoint</Application>
  <PresentationFormat>Widescreen</PresentationFormat>
  <Paragraphs>37</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LIFEGROUP STUDY</vt:lpstr>
      <vt:lpstr>OVERVIEW</vt:lpstr>
      <vt:lpstr>ICEBREAKER</vt:lpstr>
      <vt:lpstr>STUDY</vt:lpstr>
      <vt:lpstr>Read 1 Corinthians 3:16-17 </vt:lpstr>
      <vt:lpstr>Read Ephesians 2:11-21 </vt:lpstr>
      <vt:lpstr>PowerPoint Presentation</vt:lpstr>
      <vt:lpstr>PowerPoint Presentation</vt:lpstr>
      <vt:lpstr>EXPERIENCING GOD</vt:lpstr>
      <vt:lpstr>PowerPoint Presentation</vt:lpstr>
      <vt:lpstr>PRAYER</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LIFEGROUP STUDY</dc:title>
  <dc:creator>Cheryl Schade</dc:creator>
  <cp:lastModifiedBy>Cheryl Schade</cp:lastModifiedBy>
  <cp:revision>1</cp:revision>
  <dcterms:created xsi:type="dcterms:W3CDTF">2021-11-25T22:08:24Z</dcterms:created>
  <dcterms:modified xsi:type="dcterms:W3CDTF">2021-11-25T22:17:41Z</dcterms:modified>
</cp:coreProperties>
</file>