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5" r:id="rId12"/>
    <p:sldId id="268" r:id="rId13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58"/>
  </p:normalViewPr>
  <p:slideViewPr>
    <p:cSldViewPr snapToGrid="0" snapToObjects="1">
      <p:cViewPr varScale="1">
        <p:scale>
          <a:sx n="92" d="100"/>
          <a:sy n="92" d="100"/>
        </p:scale>
        <p:origin x="7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91850-BC73-6C4A-8E07-27415780A8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F02AD8-A90D-F843-A604-10143C6093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33D2D3-103F-DC40-9F56-4A8D6FB0E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BC6D-0E40-AA41-8C16-948E97AFF5AC}" type="datetimeFigureOut">
              <a:rPr lang="en-US" smtClean="0"/>
              <a:t>10/6/21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FA588A-327B-174D-AAAC-3D77ABCBC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BE46A2-6DE0-2E40-A60F-03519875C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20042-60DD-E440-95B4-1C34A610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773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821DC-3450-A647-A63E-24E173FCB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3273CC-A075-4A49-AB37-22F8AACA0F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EFDAB-0C2B-FA49-AE60-540448AF0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BC6D-0E40-AA41-8C16-948E97AFF5AC}" type="datetimeFigureOut">
              <a:rPr lang="en-US" smtClean="0"/>
              <a:t>10/6/21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A2F299-8B52-F842-A6D4-DB7565319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5F4BE9-A442-7F41-88AA-6338FCC9E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20042-60DD-E440-95B4-1C34A610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77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64DB78-4CE8-2848-A50B-97FA20C066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3BA89D-1157-7449-8697-903B9A0FED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45999C-AD76-4242-B01C-19EB95E95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BC6D-0E40-AA41-8C16-948E97AFF5AC}" type="datetimeFigureOut">
              <a:rPr lang="en-US" smtClean="0"/>
              <a:t>10/6/21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E08DA-1F81-3D47-9858-671436E6C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2DCD13-B776-4742-8983-B9018D051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20042-60DD-E440-95B4-1C34A610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03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766ED-0F60-854E-91D2-E31804F98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EEEBCB-974B-1A48-BA44-2AF272F521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346FDF-DB8F-EC45-9CF9-0640942DD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BC6D-0E40-AA41-8C16-948E97AFF5AC}" type="datetimeFigureOut">
              <a:rPr lang="en-US" smtClean="0"/>
              <a:t>10/6/21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509C68-9B3C-804F-9F9F-69686BF1A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E464C-10F5-5B4D-AD2C-DFAF7EAFE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20042-60DD-E440-95B4-1C34A610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512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D906A-2DA9-CA46-AF05-3BCFA2637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1FB841-AB46-AD44-BC88-29A52DBC72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87D44-4690-E243-BCA8-3049F4E89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BC6D-0E40-AA41-8C16-948E97AFF5AC}" type="datetimeFigureOut">
              <a:rPr lang="en-US" smtClean="0"/>
              <a:t>10/6/21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485273-BA48-1E44-8430-51DB662F0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079C93-0022-8149-8568-F39B23036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20042-60DD-E440-95B4-1C34A610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576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FAEA9-2003-5343-AD89-17DCA43C6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608B34-73CD-A542-909B-BEF0B681F8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80FE60-5165-994D-8D9A-EB7DE27046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C8EE47-CBA7-9444-BA8F-141E23EA1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BC6D-0E40-AA41-8C16-948E97AFF5AC}" type="datetimeFigureOut">
              <a:rPr lang="en-US" smtClean="0"/>
              <a:t>10/6/21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9E5AD6-CF0F-6545-A18D-D57626FD3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DE67BE-985A-B941-A213-35A13E60B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20042-60DD-E440-95B4-1C34A610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419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95F5C-A287-1946-85B6-F4EA51EC6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719E93-27D7-714B-BB97-A2FA3F385F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43ABC2-CEEC-6A40-A26D-4E4DB7E550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3788AF-A9F1-AE42-A6E3-0D3FD5A375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51E64A-24C8-B14C-B582-5CFB8C12FE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37393A-2D31-704A-ADF7-F00D12E5A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BC6D-0E40-AA41-8C16-948E97AFF5AC}" type="datetimeFigureOut">
              <a:rPr lang="en-US" smtClean="0"/>
              <a:t>10/6/21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F078BF-0CDC-0549-8039-8E847F8D3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8CB353-C74C-1343-876A-CA24B8688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20042-60DD-E440-95B4-1C34A610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80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CEEFF-7DAF-664A-9007-273E753E7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E70395-F12A-CE4C-8999-7F50F98A9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BC6D-0E40-AA41-8C16-948E97AFF5AC}" type="datetimeFigureOut">
              <a:rPr lang="en-US" smtClean="0"/>
              <a:t>10/6/21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B31A47-02D8-2E4C-9647-B4D31B4CA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23A01E-0CCB-704E-B771-D9E941A21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20042-60DD-E440-95B4-1C34A610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941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FD1400-ADB6-2840-8D9A-50E52BBF6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BC6D-0E40-AA41-8C16-948E97AFF5AC}" type="datetimeFigureOut">
              <a:rPr lang="en-US" smtClean="0"/>
              <a:t>10/6/21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9A0118-3FDF-4C44-A003-623BE2431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3D3A8B-61FC-8544-928A-F99618966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20042-60DD-E440-95B4-1C34A610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081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E5D8D-DF81-0C41-B1F7-6FBBF3752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B2FAEE-7034-2A44-AE1C-8851018C00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A6A326-1B49-7A47-9D84-3A1B57A330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7B60B0-470A-C944-BAB7-505C61C6B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BC6D-0E40-AA41-8C16-948E97AFF5AC}" type="datetimeFigureOut">
              <a:rPr lang="en-US" smtClean="0"/>
              <a:t>10/6/21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86EBA0-AF60-E447-8060-83E2BE158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68FA57-1BD3-DB41-ADAD-BF7CBC12E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20042-60DD-E440-95B4-1C34A610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494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FA5FA-726C-6645-9432-DAE263AC4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8E5B2B-5772-BE46-BBDA-736CA18017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881DE5-0497-904A-B1BF-2AF29143F8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44301E-7573-E445-98BB-C1E6D5470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BC6D-0E40-AA41-8C16-948E97AFF5AC}" type="datetimeFigureOut">
              <a:rPr lang="en-US" smtClean="0"/>
              <a:t>10/6/21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B59EF9-30C5-9846-AB12-1D330987C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DAA696-0DBB-714C-9750-DA47CE70C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20042-60DD-E440-95B4-1C34A610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848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E9B9A0-0CAF-9B47-9C77-EDA070364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6A4489-4FB0-D34A-8BCE-2F5ED1303A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191D5-8330-594C-97BA-F7B0E55831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8BC6D-0E40-AA41-8C16-948E97AFF5AC}" type="datetimeFigureOut">
              <a:rPr lang="en-US" smtClean="0"/>
              <a:t>10/6/21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5E674A-D2FA-554C-AD3F-8F1E72908A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A6F0DB-246E-E245-82DB-AA3E97F9BD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20042-60DD-E440-95B4-1C34A610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526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5A233-9BE1-BB4E-86CB-723B7F8B4B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b="1" dirty="0"/>
              <a:t>REBOOT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6836A0-76C3-F345-A10E-C803CEA3A4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1488" y="3777232"/>
            <a:ext cx="9144000" cy="1655762"/>
          </a:xfrm>
        </p:spPr>
        <p:txBody>
          <a:bodyPr>
            <a:normAutofit/>
          </a:bodyPr>
          <a:lstStyle/>
          <a:p>
            <a:endParaRPr lang="en-US" sz="3600" b="1" dirty="0"/>
          </a:p>
          <a:p>
            <a:r>
              <a:rPr lang="en-US" sz="3600" b="1" dirty="0"/>
              <a:t>	</a:t>
            </a:r>
            <a:r>
              <a:rPr lang="en-US" sz="4400" b="1" dirty="0"/>
              <a:t>YOU CAN STOP</a:t>
            </a:r>
          </a:p>
        </p:txBody>
      </p:sp>
    </p:spTree>
    <p:extLst>
      <p:ext uri="{BB962C8B-B14F-4D97-AF65-F5344CB8AC3E}">
        <p14:creationId xmlns:p14="http://schemas.microsoft.com/office/powerpoint/2010/main" val="33517953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1F849A-D4F2-B446-A3CC-AE4859A3F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/>
              <a:t> </a:t>
            </a:r>
          </a:p>
          <a:p>
            <a:pPr marL="0" indent="0" algn="ctr">
              <a:buNone/>
            </a:pPr>
            <a:r>
              <a:rPr lang="en-CA" dirty="0"/>
              <a:t>“Keep the Sabbath day holy.    Don’t pursue your own interests on that day, but enjoy the Sabbath and speak of it with delight as the LORD’s holy day …  Then the LORD will be your delight.”    Isaiah 58:13-14 NLT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CA" b="1" dirty="0"/>
              <a:t>What is a key takeaway for you from this study?</a:t>
            </a: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8729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A7DEE-0894-CD42-B02F-75904F363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PRAYER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A9A44A-03A9-6842-A579-63B811EB8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CA" dirty="0"/>
          </a:p>
          <a:p>
            <a:pPr lvl="0"/>
            <a:r>
              <a:rPr lang="en-CA" dirty="0"/>
              <a:t>Ask God to grow your habit of stopping and resting.     Seek Him for wisdom about how to live this out in practical ways. </a:t>
            </a:r>
          </a:p>
          <a:p>
            <a:pPr marL="0" indent="0">
              <a:buNone/>
            </a:pPr>
            <a:endParaRPr lang="en-CA" dirty="0"/>
          </a:p>
          <a:p>
            <a:pPr lvl="0"/>
            <a:r>
              <a:rPr lang="en-CA" dirty="0"/>
              <a:t>Ask God to guide our Creekside leadership team as we continue to Reboot as a church.    Ask Him for wisdom and success as we help people FOLLOW JESUS, LOVE GOD and LOVE PEOPLE.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3472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DB789-4F8D-034E-913D-025CFBD12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HALLOWEEN HYGEINE DRIVE </a:t>
            </a:r>
            <a:br>
              <a:rPr lang="en-US" b="1" dirty="0"/>
            </a:br>
            <a:r>
              <a:rPr lang="en-US" b="1" dirty="0"/>
              <a:t>FOR RAY OF HOPE!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69AA3D-5DB8-7747-A4CE-C1F8EDFF96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A </a:t>
            </a:r>
            <a:r>
              <a:rPr lang="en-US" dirty="0" err="1"/>
              <a:t>LifeGroup</a:t>
            </a:r>
            <a:r>
              <a:rPr lang="en-US" dirty="0"/>
              <a:t> fun challenge to collect as much as you can for the Marketplace at Ray of Hope – between now and Oct. 31</a:t>
            </a:r>
            <a:r>
              <a:rPr lang="en-US" baseline="30000" dirty="0"/>
              <a:t>st</a:t>
            </a:r>
            <a:r>
              <a:rPr lang="en-US" dirty="0"/>
              <a:t> 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Check your study notes for details!</a:t>
            </a:r>
          </a:p>
        </p:txBody>
      </p:sp>
    </p:spTree>
    <p:extLst>
      <p:ext uri="{BB962C8B-B14F-4D97-AF65-F5344CB8AC3E}">
        <p14:creationId xmlns:p14="http://schemas.microsoft.com/office/powerpoint/2010/main" val="461673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D870F6-B1BF-A04D-ADA4-B810B93356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618" y="1257589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u="sng" dirty="0"/>
              <a:t>My Relaxing Day</a:t>
            </a:r>
          </a:p>
          <a:p>
            <a:endParaRPr lang="en-CA" dirty="0"/>
          </a:p>
          <a:p>
            <a:pPr marL="0" indent="0" algn="ctr">
              <a:buNone/>
            </a:pPr>
            <a:r>
              <a:rPr lang="en-CA" dirty="0"/>
              <a:t>What would be an ideal relaxing day for you?    Do you have favourite hobbies you would enjoy?   Is there a certain place you’d love to go to relax?    Who would be with you?    Imagine you have a Saturday coming up where you can plan the perfect relaxing day.   </a:t>
            </a:r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r>
              <a:rPr lang="en-CA" b="1" dirty="0"/>
              <a:t>Share your plan with your group!</a:t>
            </a:r>
            <a:endParaRPr lang="en-CA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803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A22F4-EC21-C748-A5DE-55117C591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3452" y="1386302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On Sunday, Pete talked about “You Can Stop”.  What stuck with you?  What did you like, dislike, agree or disagree with?  </a:t>
            </a:r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 </a:t>
            </a:r>
            <a:r>
              <a:rPr lang="en-CA" b="1" dirty="0"/>
              <a:t>Share a key thought or impression you had from the sermon. </a:t>
            </a:r>
            <a:r>
              <a:rPr lang="en-CA" dirty="0"/>
              <a:t> 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067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22117-F6AA-2A4A-A2BB-14D0254BE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055" y="1825625"/>
            <a:ext cx="11360727" cy="4351338"/>
          </a:xfrm>
        </p:spPr>
        <p:txBody>
          <a:bodyPr/>
          <a:lstStyle/>
          <a:p>
            <a:pPr marL="0" indent="0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Sabbath means to stop.  Stop working, stop wanting, stop worrying.  </a:t>
            </a:r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r>
              <a:rPr lang="en-CA" b="1" dirty="0"/>
              <a:t>What is the hardest part about stopping for you?   </a:t>
            </a:r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r>
              <a:rPr lang="en-CA" b="1" dirty="0"/>
              <a:t>Does the idea of practicing sabbath sound good, bad, “legalistic,” freeing?</a:t>
            </a:r>
            <a:endParaRPr lang="en-CA" dirty="0"/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90024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6506C9-46D3-D54A-BD4E-838BE5713C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635" y="1574903"/>
            <a:ext cx="11443855" cy="4351338"/>
          </a:xfrm>
        </p:spPr>
        <p:txBody>
          <a:bodyPr/>
          <a:lstStyle/>
          <a:p>
            <a:pPr marL="0" indent="0">
              <a:buNone/>
            </a:pPr>
            <a:endParaRPr lang="en-CA" dirty="0"/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r>
              <a:rPr lang="en-CA" dirty="0"/>
              <a:t>If you were to practice Sabbath rest what do you imagine it would look like?  </a:t>
            </a:r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r>
              <a:rPr lang="en-CA" b="1" dirty="0"/>
              <a:t>What brings you life, makes you thrive and/or </a:t>
            </a:r>
          </a:p>
          <a:p>
            <a:pPr marL="0" indent="0" algn="ctr">
              <a:buNone/>
            </a:pPr>
            <a:r>
              <a:rPr lang="en-CA" b="1" dirty="0"/>
              <a:t>allows you to trust and rest in God?</a:t>
            </a: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834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D4AE5-CE44-2A47-BCDE-46BC1F053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055" y="994353"/>
            <a:ext cx="10910455" cy="4351338"/>
          </a:xfrm>
        </p:spPr>
        <p:txBody>
          <a:bodyPr/>
          <a:lstStyle/>
          <a:p>
            <a:pPr marL="0" indent="0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Our culture is incredibly noisy, busy and demanding.   Think about technology – what would it look like to Sabbath </a:t>
            </a:r>
          </a:p>
          <a:p>
            <a:pPr marL="0" indent="0" algn="ctr">
              <a:buNone/>
            </a:pPr>
            <a:r>
              <a:rPr lang="en-CA" dirty="0"/>
              <a:t>from your phone, laptop, social media?   </a:t>
            </a:r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r>
              <a:rPr lang="en-CA" b="1" dirty="0"/>
              <a:t>What would you have to say “no” to in order to Sabbath?</a:t>
            </a:r>
            <a:endParaRPr lang="en-CA" dirty="0"/>
          </a:p>
          <a:p>
            <a:pPr marL="0" indent="0" algn="ctr">
              <a:buNone/>
            </a:pPr>
            <a:endParaRPr lang="en-CA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434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A73121-312B-2B49-87A6-E871B85CCA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928" y="1285298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Practicing a regular Sabbath impacts the other 6 days of your week.   </a:t>
            </a:r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r>
              <a:rPr lang="en-CA" b="1" dirty="0"/>
              <a:t>What are some ways you think the rest of your week </a:t>
            </a:r>
          </a:p>
          <a:p>
            <a:pPr marL="0" indent="0" algn="ctr">
              <a:buNone/>
            </a:pPr>
            <a:r>
              <a:rPr lang="en-CA" b="1" dirty="0"/>
              <a:t>would be impacted by a regular Sabbath practice?</a:t>
            </a: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592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783A63-FA23-1744-BD6A-76821B2FB3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255" y="1022061"/>
            <a:ext cx="11845636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b="1" u="sng" dirty="0"/>
              <a:t>What the Creation Account Teaches Us About Sabbath</a:t>
            </a: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lvl="0" indent="0" algn="ctr">
              <a:buNone/>
            </a:pPr>
            <a:r>
              <a:rPr lang="en-CA" dirty="0"/>
              <a:t>Sabbath is about remembering the </a:t>
            </a:r>
            <a:r>
              <a:rPr lang="en-CA" u="sng" dirty="0"/>
              <a:t>GOODNESS</a:t>
            </a:r>
            <a:r>
              <a:rPr lang="en-CA" dirty="0"/>
              <a:t> of God. </a:t>
            </a:r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Read:    Genesis 1:4, 10, 12, 18, 21, 25 – notice the word, “good”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CA" b="1" dirty="0"/>
              <a:t>How might Sabbath help you remember God’s goodness in creation?</a:t>
            </a: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13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9E973D-C63B-484A-A5FC-CA86BB4208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618" y="578716"/>
            <a:ext cx="10515600" cy="5822084"/>
          </a:xfrm>
        </p:spPr>
        <p:txBody>
          <a:bodyPr>
            <a:normAutofit lnSpcReduction="10000"/>
          </a:bodyPr>
          <a:lstStyle/>
          <a:p>
            <a:pPr marL="0" lvl="0" indent="0" algn="ctr">
              <a:buNone/>
            </a:pPr>
            <a:r>
              <a:rPr lang="en-CA" dirty="0"/>
              <a:t>Sabbath is about experiencing the </a:t>
            </a:r>
            <a:r>
              <a:rPr lang="en-CA" u="sng" dirty="0"/>
              <a:t>REST</a:t>
            </a:r>
            <a:r>
              <a:rPr lang="en-CA" dirty="0"/>
              <a:t> of God.   </a:t>
            </a:r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READ:   Genesis 2:2-3</a:t>
            </a:r>
          </a:p>
          <a:p>
            <a:pPr marL="0" indent="0" algn="ctr">
              <a:buNone/>
            </a:pPr>
            <a:endParaRPr lang="en-CA" dirty="0"/>
          </a:p>
          <a:p>
            <a:pPr marL="0" lvl="0" indent="0" algn="ctr">
              <a:buNone/>
            </a:pPr>
            <a:r>
              <a:rPr lang="en-CA" dirty="0"/>
              <a:t>On their very first day, Adam and Eve experienced God’s rest.     </a:t>
            </a:r>
          </a:p>
          <a:p>
            <a:pPr marL="0" lvl="0" indent="0" algn="ctr">
              <a:buNone/>
            </a:pPr>
            <a:endParaRPr lang="en-CA" b="1" dirty="0"/>
          </a:p>
          <a:p>
            <a:pPr marL="0" lvl="0" indent="0" algn="ctr">
              <a:buNone/>
            </a:pPr>
            <a:r>
              <a:rPr lang="en-CA" b="1" dirty="0"/>
              <a:t>How do you think this helped shape their understanding of God?</a:t>
            </a:r>
          </a:p>
          <a:p>
            <a:pPr marL="0" lvl="0" indent="0" algn="ctr">
              <a:buNone/>
            </a:pPr>
            <a:endParaRPr lang="en-CA" b="1" dirty="0"/>
          </a:p>
          <a:p>
            <a:pPr marL="0" lvl="0" indent="0" algn="ctr">
              <a:buNone/>
            </a:pPr>
            <a:r>
              <a:rPr lang="en-CA" b="1" dirty="0"/>
              <a:t>How do you think this helped shape </a:t>
            </a:r>
          </a:p>
          <a:p>
            <a:pPr marL="0" lvl="0" indent="0" algn="ctr">
              <a:buNone/>
            </a:pPr>
            <a:r>
              <a:rPr lang="en-CA" b="1" dirty="0"/>
              <a:t>their understanding of themselves?</a:t>
            </a:r>
            <a:endParaRPr lang="en-CA" dirty="0"/>
          </a:p>
          <a:p>
            <a:pPr marL="0" indent="0">
              <a:buNone/>
            </a:pPr>
            <a:r>
              <a:rPr lang="en-CA" dirty="0"/>
              <a:t> </a:t>
            </a:r>
          </a:p>
          <a:p>
            <a:pPr marL="0" lvl="0" indent="0" algn="ctr">
              <a:buNone/>
            </a:pP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898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530</Words>
  <Application>Microsoft Macintosh PowerPoint</Application>
  <PresentationFormat>Widescreen</PresentationFormat>
  <Paragraphs>73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REBOOT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PRAYER</vt:lpstr>
      <vt:lpstr>HALLOWEEN HYGEINE DRIVE  FOR RAY OF HOPE!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FOLLOW ME</dc:title>
  <dc:creator>Jeff Austen</dc:creator>
  <cp:lastModifiedBy>Jeff Austen</cp:lastModifiedBy>
  <cp:revision>17</cp:revision>
  <cp:lastPrinted>2021-02-23T19:27:52Z</cp:lastPrinted>
  <dcterms:created xsi:type="dcterms:W3CDTF">2021-02-18T13:53:57Z</dcterms:created>
  <dcterms:modified xsi:type="dcterms:W3CDTF">2021-10-06T20:00:03Z</dcterms:modified>
</cp:coreProperties>
</file>