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68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1850-BC73-6C4A-8E07-27415780A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02AD8-A90D-F843-A604-10143C609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3D2D3-103F-DC40-9F56-4A8D6FB0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A588A-327B-174D-AAAC-3D77ABCBC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46A2-6DE0-2E40-A60F-035198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7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821DC-3450-A647-A63E-24E173FCB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273CC-A075-4A49-AB37-22F8AACA0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EFDAB-0C2B-FA49-AE60-540448AF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2F299-8B52-F842-A6D4-DB756531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F4BE9-A442-7F41-88AA-6338FCC9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7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4DB78-4CE8-2848-A50B-97FA20C06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BA89D-1157-7449-8697-903B9A0FE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999C-AD76-4242-B01C-19EB95E9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E08DA-1F81-3D47-9858-671436E6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DCD13-B776-4742-8983-B9018D05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766ED-0F60-854E-91D2-E31804F9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EEBCB-974B-1A48-BA44-2AF272F5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46FDF-DB8F-EC45-9CF9-0640942D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09C68-9B3C-804F-9F9F-69686BF1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E464C-10F5-5B4D-AD2C-DFAF7EAF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906A-2DA9-CA46-AF05-3BCFA263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FB841-AB46-AD44-BC88-29A52DBC7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87D44-4690-E243-BCA8-3049F4E8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85273-BA48-1E44-8430-51DB662F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9C93-0022-8149-8568-F39B23036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7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AEA9-2003-5343-AD89-17DCA43C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8B34-73CD-A542-909B-BEF0B681F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0FE60-5165-994D-8D9A-EB7DE270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8EE47-CBA7-9444-BA8F-141E23EA1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E5AD6-CF0F-6545-A18D-D57626FD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E67BE-985A-B941-A213-35A13E60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95F5C-A287-1946-85B6-F4EA51EC6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19E93-27D7-714B-BB97-A2FA3F385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3ABC2-CEEC-6A40-A26D-4E4DB7E55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788AF-A9F1-AE42-A6E3-0D3FD5A37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1E64A-24C8-B14C-B582-5CFB8C12F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7393A-2D31-704A-ADF7-F00D12E5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F078BF-0CDC-0549-8039-8E847F8D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CB353-C74C-1343-876A-CA24B868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CEEFF-7DAF-664A-9007-273E753E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70395-F12A-CE4C-8999-7F50F98A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31A47-02D8-2E4C-9647-B4D31B4C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3A01E-0CCB-704E-B771-D9E941A2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4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D1400-ADB6-2840-8D9A-50E52BBF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9A0118-3FDF-4C44-A003-623BE243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D3A8B-61FC-8544-928A-F9961896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5D8D-DF81-0C41-B1F7-6FBBF3752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2FAEE-7034-2A44-AE1C-8851018C0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6A326-1B49-7A47-9D84-3A1B57A33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B60B0-470A-C944-BAB7-505C61C6B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6EBA0-AF60-E447-8060-83E2BE15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8FA57-1BD3-DB41-ADAD-BF7CBC12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9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A5FA-726C-6645-9432-DAE263AC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E5B2B-5772-BE46-BBDA-736CA1801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81DE5-0497-904A-B1BF-2AF29143F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4301E-7573-E445-98BB-C1E6D547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59EF9-30C5-9846-AB12-1D330987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AA696-0DBB-714C-9750-DA47CE70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E9B9A0-0CAF-9B47-9C77-EDA07036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A4489-4FB0-D34A-8BCE-2F5ED1303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191D5-8330-594C-97BA-F7B0E5583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BC6D-0E40-AA41-8C16-948E97AFF5AC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674A-D2FA-554C-AD3F-8F1E72908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6F0DB-246E-E245-82DB-AA3E97F9B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2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A233-9BE1-BB4E-86CB-723B7F8B4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REBOOT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836A0-76C3-F345-A10E-C803CEA3A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488" y="3777232"/>
            <a:ext cx="9144000" cy="1655762"/>
          </a:xfrm>
        </p:spPr>
        <p:txBody>
          <a:bodyPr>
            <a:normAutofit/>
          </a:bodyPr>
          <a:lstStyle/>
          <a:p>
            <a:endParaRPr lang="en-US" sz="3600" b="1" dirty="0"/>
          </a:p>
          <a:p>
            <a:r>
              <a:rPr lang="en-US" sz="3600" b="1" dirty="0"/>
              <a:t>	</a:t>
            </a:r>
            <a:r>
              <a:rPr lang="en-US" sz="4400" b="1" dirty="0"/>
              <a:t>YOU CAN STOP</a:t>
            </a:r>
          </a:p>
        </p:txBody>
      </p:sp>
    </p:spTree>
    <p:extLst>
      <p:ext uri="{BB962C8B-B14F-4D97-AF65-F5344CB8AC3E}">
        <p14:creationId xmlns:p14="http://schemas.microsoft.com/office/powerpoint/2010/main" val="3351795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849A-D4F2-B446-A3CC-AE4859A3F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“Keep the Sabbath day holy.    Don’t pursue your own interests on that day, but enjoy the Sabbath and speak of it with delight as the LORD’s holy day …  Then the LORD will be your delight.”    Isaiah 58:13-14 NLT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What is a key takeaway for you from this study?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7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7DEE-0894-CD42-B02F-75904F36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9A44A-03A9-6842-A579-63B811EB8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lvl="0"/>
            <a:r>
              <a:rPr lang="en-CA" dirty="0"/>
              <a:t>Ask God to grow your habit of stopping and resting.     Seek Him for wisdom about how to live this out in practical ways. </a:t>
            </a:r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CA" dirty="0"/>
              <a:t>Ask God to guide our Creekside leadership team as we continue to Reboot as a church.    Ask Him for wisdom and success as we help people FOLLOW JESUS, LOVE GOD and LOVE PEOPLE.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4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DB789-4F8D-034E-913D-025CFBD12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HALLOWEEN HYGEINE DRIVE </a:t>
            </a:r>
            <a:br>
              <a:rPr lang="en-US" b="1" dirty="0"/>
            </a:br>
            <a:r>
              <a:rPr lang="en-US" b="1" dirty="0"/>
              <a:t>FOR RAY OF HOPE!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9AA3D-5DB8-7747-A4CE-C1F8EDFF9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LifeGroup</a:t>
            </a:r>
            <a:r>
              <a:rPr lang="en-US" dirty="0"/>
              <a:t> fun challenge to collect as much as you can for the Marketplace at Ray of Hope – between now and Oct. 31</a:t>
            </a:r>
            <a:r>
              <a:rPr lang="en-US" baseline="30000" dirty="0"/>
              <a:t>st</a:t>
            </a:r>
            <a:r>
              <a:rPr lang="en-US" dirty="0"/>
              <a:t>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Check your study notes for details!</a:t>
            </a:r>
          </a:p>
        </p:txBody>
      </p:sp>
    </p:spTree>
    <p:extLst>
      <p:ext uri="{BB962C8B-B14F-4D97-AF65-F5344CB8AC3E}">
        <p14:creationId xmlns:p14="http://schemas.microsoft.com/office/powerpoint/2010/main" val="46167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870F6-B1BF-A04D-ADA4-B810B9335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125758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/>
              <a:t>My Relaxing Day</a:t>
            </a:r>
          </a:p>
          <a:p>
            <a:endParaRPr lang="en-CA" dirty="0"/>
          </a:p>
          <a:p>
            <a:pPr marL="0" indent="0" algn="ctr">
              <a:buNone/>
            </a:pPr>
            <a:r>
              <a:rPr lang="en-CA" dirty="0"/>
              <a:t>What would be an ideal relaxing day for you?    Do you have favourite hobbies you would enjoy?   Is there a certain place you’d love to go to relax?    Who would be with you?    Imagine you have a Saturday coming up where you can plan the perfect relaxing day.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Share your plan with your group!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22F4-EC21-C748-A5DE-55117C591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52" y="138630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On Sunday, Pete talked about “You Can Stop”.  What stuck with you?  What did you like, dislike, agree or disagree with?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 </a:t>
            </a:r>
            <a:r>
              <a:rPr lang="en-CA" b="1" dirty="0"/>
              <a:t>Share a key thought or impression you had from the sermon. </a:t>
            </a:r>
            <a:r>
              <a:rPr lang="en-CA" dirty="0"/>
              <a:t> 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6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22117-F6AA-2A4A-A2BB-14D0254BE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825625"/>
            <a:ext cx="11360727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Sabbath means to stop.  Stop working, stop wanting, stop worrying. 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is the hardest part about stopping for you?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Does the idea of practicing sabbath sound good, bad, “legalistic,” freeing?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002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506C9-46D3-D54A-BD4E-838BE5713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1574903"/>
            <a:ext cx="11443855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dirty="0"/>
              <a:t>If you were to practice Sabbath rest what do you imagine it would look like? 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brings you life, makes you thrive and/or </a:t>
            </a:r>
          </a:p>
          <a:p>
            <a:pPr marL="0" indent="0" algn="ctr">
              <a:buNone/>
            </a:pPr>
            <a:r>
              <a:rPr lang="en-CA" b="1" dirty="0"/>
              <a:t>allows you to trust and rest in God?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3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4AE5-CE44-2A47-BCDE-46BC1F053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994353"/>
            <a:ext cx="10910455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Our culture is incredibly noisy, busy and demanding.   Think about technology – what would it look like to Sabbath </a:t>
            </a:r>
          </a:p>
          <a:p>
            <a:pPr marL="0" indent="0" algn="ctr">
              <a:buNone/>
            </a:pPr>
            <a:r>
              <a:rPr lang="en-CA" dirty="0"/>
              <a:t>from your phone, laptop, social media?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would you have to say “no” to in order to Sabbath?</a:t>
            </a: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3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73121-312B-2B49-87A6-E871B85CC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928" y="128529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Practicing a regular Sabbath impacts the other 6 days of your week.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are some ways you think the rest of your week </a:t>
            </a:r>
          </a:p>
          <a:p>
            <a:pPr marL="0" indent="0" algn="ctr">
              <a:buNone/>
            </a:pPr>
            <a:r>
              <a:rPr lang="en-CA" b="1" dirty="0"/>
              <a:t>would be impacted by a regular Sabbath practice?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9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83A63-FA23-1744-BD6A-76821B2FB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1022061"/>
            <a:ext cx="1184563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u="sng" dirty="0"/>
              <a:t>What the Creation Account Teaches Us About Sabbath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Sabbath is about remembering the </a:t>
            </a:r>
            <a:r>
              <a:rPr lang="en-CA" u="sng" dirty="0"/>
              <a:t>GOODNESS</a:t>
            </a:r>
            <a:r>
              <a:rPr lang="en-CA" dirty="0"/>
              <a:t> of God.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Read:    Genesis 1:4, 10, 12, 18, 21, 25 – notice the word, “good”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How might Sabbath help you remember God’s goodness in creation?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E973D-C63B-484A-A5FC-CA86BB420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578716"/>
            <a:ext cx="10515600" cy="582208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CA" dirty="0"/>
              <a:t>Sabbath is about experiencing the </a:t>
            </a:r>
            <a:r>
              <a:rPr lang="en-CA" u="sng" dirty="0"/>
              <a:t>REST</a:t>
            </a:r>
            <a:r>
              <a:rPr lang="en-CA" dirty="0"/>
              <a:t> of God. 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READ:   Genesis 2:2-3</a:t>
            </a:r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On their very first day, Adam and Eve experienced God’s rest.     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do you think this helped shape their understanding of God?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do you think this helped shape </a:t>
            </a:r>
          </a:p>
          <a:p>
            <a:pPr marL="0" lvl="0" indent="0" algn="ctr">
              <a:buNone/>
            </a:pPr>
            <a:r>
              <a:rPr lang="en-CA" b="1" dirty="0"/>
              <a:t>their understanding of themselves?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9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530</Words>
  <Application>Microsoft Macintosh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REBOOT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PRAYER</vt:lpstr>
      <vt:lpstr>HALLOWEEN HYGEINE DRIVE  FOR RAY OF HOPE!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ME</dc:title>
  <dc:creator>Jeff Austen</dc:creator>
  <cp:lastModifiedBy>Jeff Austen</cp:lastModifiedBy>
  <cp:revision>17</cp:revision>
  <cp:lastPrinted>2021-02-23T19:27:52Z</cp:lastPrinted>
  <dcterms:created xsi:type="dcterms:W3CDTF">2021-02-18T13:53:57Z</dcterms:created>
  <dcterms:modified xsi:type="dcterms:W3CDTF">2021-10-06T20:00:03Z</dcterms:modified>
</cp:coreProperties>
</file>