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9" r:id="rId8"/>
    <p:sldId id="270" r:id="rId9"/>
    <p:sldId id="271" r:id="rId10"/>
    <p:sldId id="272" r:id="rId11"/>
    <p:sldId id="273" r:id="rId12"/>
    <p:sldId id="265"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10/28/21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10/28/21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HOW TO TRAIN </a:t>
            </a:r>
            <a:br>
              <a:rPr lang="en-US" sz="8000" b="1" dirty="0"/>
            </a:br>
            <a:r>
              <a:rPr lang="en-US" sz="8000" b="1" dirty="0"/>
              <a:t>YOUR BRAIN</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734291" y="3777232"/>
            <a:ext cx="10487891" cy="1655762"/>
          </a:xfrm>
        </p:spPr>
        <p:txBody>
          <a:bodyPr>
            <a:normAutofit/>
          </a:bodyPr>
          <a:lstStyle/>
          <a:p>
            <a:endParaRPr lang="en-US" sz="3600" b="1" dirty="0"/>
          </a:p>
          <a:p>
            <a:r>
              <a:rPr lang="en-US" sz="3600" b="1" dirty="0"/>
              <a:t>	</a:t>
            </a:r>
            <a:r>
              <a:rPr lang="en-US" sz="4400" b="1" dirty="0"/>
              <a:t>KEYS TO GROWING A HEALTHY MIND</a:t>
            </a:r>
          </a:p>
        </p:txBody>
      </p:sp>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8861F6-5991-D841-B9EB-C3566BB8F013}"/>
              </a:ext>
            </a:extLst>
          </p:cNvPr>
          <p:cNvSpPr>
            <a:spLocks noGrp="1"/>
          </p:cNvSpPr>
          <p:nvPr>
            <p:ph idx="1"/>
          </p:nvPr>
        </p:nvSpPr>
        <p:spPr/>
        <p:txBody>
          <a:bodyPr/>
          <a:lstStyle/>
          <a:p>
            <a:pPr marL="0" indent="0">
              <a:buNone/>
            </a:pPr>
            <a:r>
              <a:rPr lang="en-CA" dirty="0"/>
              <a:t>Paul writes, “ … but the mind governed by the Spirit is life and peace.”    </a:t>
            </a:r>
          </a:p>
          <a:p>
            <a:pPr marL="0" indent="0">
              <a:buNone/>
            </a:pPr>
            <a:endParaRPr lang="en-CA" b="1" dirty="0"/>
          </a:p>
          <a:p>
            <a:pPr marL="0" indent="0" algn="ctr">
              <a:buNone/>
            </a:pPr>
            <a:r>
              <a:rPr lang="en-CA" b="1" dirty="0"/>
              <a:t>When you experience fear or anxiety or worry,</a:t>
            </a:r>
          </a:p>
          <a:p>
            <a:pPr marL="0" indent="0" algn="ctr">
              <a:buNone/>
            </a:pPr>
            <a:r>
              <a:rPr lang="en-CA" b="1" dirty="0"/>
              <a:t> how might these words bring you hope?</a:t>
            </a:r>
            <a:endParaRPr lang="en-CA" dirty="0"/>
          </a:p>
          <a:p>
            <a:pPr marL="0" indent="0">
              <a:buNone/>
            </a:pPr>
            <a:endParaRPr lang="en-US" dirty="0"/>
          </a:p>
        </p:txBody>
      </p:sp>
    </p:spTree>
    <p:extLst>
      <p:ext uri="{BB962C8B-B14F-4D97-AF65-F5344CB8AC3E}">
        <p14:creationId xmlns:p14="http://schemas.microsoft.com/office/powerpoint/2010/main" val="995574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F7C91D-561B-B74B-80B4-20D2A4ED633F}"/>
              </a:ext>
            </a:extLst>
          </p:cNvPr>
          <p:cNvSpPr>
            <a:spLocks noGrp="1"/>
          </p:cNvSpPr>
          <p:nvPr>
            <p:ph idx="1"/>
          </p:nvPr>
        </p:nvSpPr>
        <p:spPr>
          <a:xfrm>
            <a:off x="838200" y="942109"/>
            <a:ext cx="10515600" cy="5234854"/>
          </a:xfrm>
        </p:spPr>
        <p:txBody>
          <a:bodyPr>
            <a:normAutofit/>
          </a:bodyPr>
          <a:lstStyle/>
          <a:p>
            <a:pPr marL="0" indent="0" algn="ctr">
              <a:buNone/>
            </a:pPr>
            <a:r>
              <a:rPr lang="en-CA" b="1" u="sng" dirty="0"/>
              <a:t>EXPERIENCING GOD:  Train your Brain through PRAISE</a:t>
            </a:r>
            <a:endParaRPr lang="en-CA" dirty="0"/>
          </a:p>
          <a:p>
            <a:pPr marL="0" indent="0">
              <a:buNone/>
            </a:pPr>
            <a:r>
              <a:rPr lang="en-CA" dirty="0"/>
              <a:t>Here’s an exercise to try in group or on your own this week.     Psalm 100 invites us to train our brain through praising God.     Read through this Psalm and notice the action words.   How do these words speak to your mind?   How are your thoughts about God being formed by this Psalm?    If you have opportunity, read this Psalm outside in nature, perhaps under a star-filled sky or as you walk in the woods.    Allow yourself to feel the invitation to engage your body, mind and soul in all-out worship of God.    Allow God to use this Psalm to train your brain as you worship Him!</a:t>
            </a:r>
          </a:p>
          <a:p>
            <a:pPr marL="0" indent="0">
              <a:buNone/>
            </a:pPr>
            <a:endParaRPr lang="en-CA" dirty="0"/>
          </a:p>
          <a:p>
            <a:pPr marL="0" indent="0" algn="ctr">
              <a:buNone/>
            </a:pPr>
            <a:r>
              <a:rPr lang="en-CA" b="1" dirty="0"/>
              <a:t>READ Psalm 100, in THE MESSAGE, out loud. </a:t>
            </a:r>
            <a:endParaRPr lang="en-US" b="1" dirty="0"/>
          </a:p>
        </p:txBody>
      </p:sp>
    </p:spTree>
    <p:extLst>
      <p:ext uri="{BB962C8B-B14F-4D97-AF65-F5344CB8AC3E}">
        <p14:creationId xmlns:p14="http://schemas.microsoft.com/office/powerpoint/2010/main" val="1551274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7DEE-0894-CD42-B02F-75904F363C8B}"/>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id="{74A9A44A-03A9-6842-A579-63B811EB8EA2}"/>
              </a:ext>
            </a:extLst>
          </p:cNvPr>
          <p:cNvSpPr>
            <a:spLocks noGrp="1"/>
          </p:cNvSpPr>
          <p:nvPr>
            <p:ph idx="1"/>
          </p:nvPr>
        </p:nvSpPr>
        <p:spPr>
          <a:xfrm>
            <a:off x="838200" y="1371599"/>
            <a:ext cx="10515600" cy="5098473"/>
          </a:xfrm>
        </p:spPr>
        <p:txBody>
          <a:bodyPr>
            <a:normAutofit fontScale="92500" lnSpcReduction="20000"/>
          </a:bodyPr>
          <a:lstStyle/>
          <a:p>
            <a:pPr marL="0" indent="0">
              <a:buNone/>
            </a:pPr>
            <a:endParaRPr lang="en-CA" dirty="0"/>
          </a:p>
          <a:p>
            <a:pPr marL="0" indent="0">
              <a:buNone/>
            </a:pPr>
            <a:r>
              <a:rPr lang="en-CA" dirty="0"/>
              <a:t>This week, let’s pray for our teaching pastors at Creekside, Ken and Pete.    Next week Pete begins a brand new series called, “With”.     </a:t>
            </a:r>
          </a:p>
          <a:p>
            <a:pPr marL="0" indent="0">
              <a:buNone/>
            </a:pPr>
            <a:endParaRPr lang="en-CA" dirty="0"/>
          </a:p>
          <a:p>
            <a:pPr lvl="0"/>
            <a:r>
              <a:rPr lang="en-CA" dirty="0"/>
              <a:t>Pray for Pete as he begins a 4 week teaching series about the theme of the temple in Scripture. </a:t>
            </a:r>
          </a:p>
          <a:p>
            <a:pPr marL="0" indent="0">
              <a:buNone/>
            </a:pPr>
            <a:r>
              <a:rPr lang="en-CA" dirty="0"/>
              <a:t> </a:t>
            </a:r>
          </a:p>
          <a:p>
            <a:pPr lvl="0"/>
            <a:r>
              <a:rPr lang="en-CA" dirty="0"/>
              <a:t>Pray that people would be encouraged to read their Bible and see how important the temple theme is.  Pray that people would come to an even greater understanding of what it means that God desires to dwell among us.</a:t>
            </a:r>
          </a:p>
          <a:p>
            <a:pPr marL="0" indent="0">
              <a:buNone/>
            </a:pPr>
            <a:r>
              <a:rPr lang="en-CA" dirty="0"/>
              <a:t> </a:t>
            </a:r>
          </a:p>
          <a:p>
            <a:pPr lvl="0"/>
            <a:r>
              <a:rPr lang="en-CA" dirty="0"/>
              <a:t>Ask God to give Ken and Pete His wisdom as they continue to plan and prepare for future teaching.</a:t>
            </a:r>
          </a:p>
          <a:p>
            <a:endParaRPr lang="en-CA" dirty="0"/>
          </a:p>
          <a:p>
            <a:pPr lvl="0"/>
            <a:endParaRPr lang="en-CA" dirty="0"/>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a:xfrm>
            <a:off x="893618" y="1257588"/>
            <a:ext cx="10515600" cy="4838411"/>
          </a:xfrm>
        </p:spPr>
        <p:txBody>
          <a:bodyPr>
            <a:normAutofit/>
          </a:bodyPr>
          <a:lstStyle/>
          <a:p>
            <a:pPr marL="0" indent="0" algn="ctr">
              <a:buNone/>
            </a:pPr>
            <a:r>
              <a:rPr lang="en-CA" u="sng" dirty="0"/>
              <a:t>Doing What’s Good for Me</a:t>
            </a:r>
          </a:p>
          <a:p>
            <a:pPr marL="0" indent="0">
              <a:buNone/>
            </a:pPr>
            <a:endParaRPr lang="en-CA" dirty="0"/>
          </a:p>
          <a:p>
            <a:pPr marL="0" indent="0" algn="ctr">
              <a:buNone/>
            </a:pPr>
            <a:r>
              <a:rPr lang="en-CA" dirty="0"/>
              <a:t>What habit have you engaged in over the last year or so to do something good for yourself?   Perhaps you’ve taken up running.   Maybe you’re changing up what you eat or you’ve set up a routine where you get a good night’s sleep.     </a:t>
            </a:r>
          </a:p>
          <a:p>
            <a:pPr marL="0" indent="0" algn="ctr">
              <a:buNone/>
            </a:pPr>
            <a:endParaRPr lang="en-CA" b="1" dirty="0"/>
          </a:p>
          <a:p>
            <a:pPr marL="0" indent="0" algn="ctr">
              <a:buNone/>
            </a:pPr>
            <a:r>
              <a:rPr lang="en-CA" b="1" dirty="0"/>
              <a:t>How has doing what’s good for you shaped other areas of your life?   </a:t>
            </a:r>
          </a:p>
          <a:p>
            <a:pPr marL="0" indent="0" algn="ctr">
              <a:buNone/>
            </a:pPr>
            <a:endParaRPr lang="en-CA" b="1" dirty="0"/>
          </a:p>
          <a:p>
            <a:pPr marL="0" indent="0" algn="ctr">
              <a:buNone/>
            </a:pPr>
            <a:r>
              <a:rPr lang="en-CA" b="1" dirty="0"/>
              <a:t>Share your story with your group!</a:t>
            </a:r>
            <a:endParaRPr lang="en-CA" dirty="0"/>
          </a:p>
          <a:p>
            <a:pPr marL="0" indent="0" algn="ctr">
              <a:buNone/>
            </a:pPr>
            <a:endParaRPr lang="en-CA" b="1" dirty="0"/>
          </a:p>
          <a:p>
            <a:pPr marL="0" indent="0" algn="ctr">
              <a:buNone/>
            </a:pPr>
            <a:endParaRPr lang="en-CA" b="1" dirty="0"/>
          </a:p>
          <a:p>
            <a:pPr marL="0" indent="0" algn="ctr">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823452" y="886690"/>
            <a:ext cx="10515600" cy="5624945"/>
          </a:xfrm>
        </p:spPr>
        <p:txBody>
          <a:bodyPr>
            <a:normAutofit/>
          </a:bodyPr>
          <a:lstStyle/>
          <a:p>
            <a:pPr marL="0" indent="0" algn="ctr">
              <a:buNone/>
            </a:pPr>
            <a:endParaRPr lang="en-CA" dirty="0"/>
          </a:p>
          <a:p>
            <a:pPr marL="0" indent="0">
              <a:buNone/>
            </a:pPr>
            <a:r>
              <a:rPr lang="en-CA" dirty="0"/>
              <a:t>As for you, you were dead in your transgressions and sins, in which you used to live when you followed </a:t>
            </a:r>
            <a:r>
              <a:rPr lang="en-CA" u="sng" dirty="0"/>
              <a:t>the ways of this world</a:t>
            </a:r>
            <a:r>
              <a:rPr lang="en-CA" dirty="0"/>
              <a:t> and of </a:t>
            </a:r>
            <a:r>
              <a:rPr lang="en-CA" u="sng" dirty="0"/>
              <a:t>the ruler of the kingdom of the air</a:t>
            </a:r>
            <a:r>
              <a:rPr lang="en-CA" dirty="0"/>
              <a:t>, the spirit who is now at work in those who are disobedient. </a:t>
            </a:r>
            <a:r>
              <a:rPr lang="en-CA" baseline="30000" dirty="0"/>
              <a:t> </a:t>
            </a:r>
            <a:r>
              <a:rPr lang="en-CA" dirty="0"/>
              <a:t>All of us also lived among them at one time, gratifying </a:t>
            </a:r>
            <a:r>
              <a:rPr lang="en-CA" u="sng" dirty="0"/>
              <a:t>the cravings of our flesh</a:t>
            </a:r>
            <a:r>
              <a:rPr lang="en-CA" dirty="0"/>
              <a:t> . . .   Ephesians 2:1-3a</a:t>
            </a:r>
          </a:p>
          <a:p>
            <a:pPr marL="0" indent="0">
              <a:buNone/>
            </a:pPr>
            <a:endParaRPr lang="en-CA" dirty="0"/>
          </a:p>
          <a:p>
            <a:pPr marL="0" indent="0" algn="ctr">
              <a:buNone/>
            </a:pPr>
            <a:r>
              <a:rPr lang="en-CA" b="1" dirty="0"/>
              <a:t>Which of the three enemies identified above would you identify as the prominent one you are facing right now? </a:t>
            </a:r>
            <a:endParaRPr lang="en-CA" dirty="0"/>
          </a:p>
          <a:p>
            <a:pPr marL="0" indent="0">
              <a:buNone/>
            </a:pP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22117-F6AA-2A4A-A2BB-14D0254BED1D}"/>
              </a:ext>
            </a:extLst>
          </p:cNvPr>
          <p:cNvSpPr>
            <a:spLocks noGrp="1"/>
          </p:cNvSpPr>
          <p:nvPr>
            <p:ph idx="1"/>
          </p:nvPr>
        </p:nvSpPr>
        <p:spPr>
          <a:xfrm>
            <a:off x="637310" y="343188"/>
            <a:ext cx="11360727" cy="6099176"/>
          </a:xfrm>
        </p:spPr>
        <p:txBody>
          <a:bodyPr>
            <a:normAutofit/>
          </a:bodyPr>
          <a:lstStyle/>
          <a:p>
            <a:pPr marL="0" indent="0">
              <a:buNone/>
            </a:pPr>
            <a:endParaRPr lang="en-CA" dirty="0"/>
          </a:p>
          <a:p>
            <a:pPr marL="0" indent="0">
              <a:buNone/>
            </a:pPr>
            <a:r>
              <a:rPr lang="en-CA" baseline="30000" dirty="0"/>
              <a:t>4 </a:t>
            </a:r>
            <a:r>
              <a:rPr lang="en-CA" dirty="0"/>
              <a:t>The weapons we fight with are not the weapons of the world. On the contrary, they have divine power to demolish strongholds. </a:t>
            </a:r>
            <a:r>
              <a:rPr lang="en-CA" baseline="30000" dirty="0"/>
              <a:t>5 </a:t>
            </a:r>
            <a:r>
              <a:rPr lang="en-CA" dirty="0"/>
              <a:t>We demolish arguments and every pretension that sets itself up against the knowledge of God, and we take captive every thought to make it obedient to Christ.</a:t>
            </a:r>
          </a:p>
          <a:p>
            <a:pPr marL="0" indent="0">
              <a:buNone/>
            </a:pPr>
            <a:r>
              <a:rPr lang="en-CA" dirty="0"/>
              <a:t>									2 Corinthians 10:4-5</a:t>
            </a:r>
          </a:p>
          <a:p>
            <a:pPr marL="0" indent="0">
              <a:buNone/>
            </a:pPr>
            <a:endParaRPr lang="en-CA" dirty="0"/>
          </a:p>
          <a:p>
            <a:pPr marL="0" indent="0" algn="ctr">
              <a:buNone/>
            </a:pPr>
            <a:endParaRPr lang="en-CA" b="1" dirty="0"/>
          </a:p>
          <a:p>
            <a:pPr marL="0" indent="0" algn="ctr">
              <a:buNone/>
            </a:pPr>
            <a:r>
              <a:rPr lang="en-CA" dirty="0"/>
              <a:t>On Sunday, Ken said  that we are in a war.      </a:t>
            </a:r>
          </a:p>
          <a:p>
            <a:pPr marL="0" indent="0" algn="ctr">
              <a:buNone/>
            </a:pPr>
            <a:endParaRPr lang="en-CA" b="1" dirty="0"/>
          </a:p>
          <a:p>
            <a:pPr marL="0" indent="0" algn="ctr">
              <a:buNone/>
            </a:pPr>
            <a:r>
              <a:rPr lang="en-CA" b="1" dirty="0"/>
              <a:t>What did he mean by this?</a:t>
            </a:r>
            <a:endParaRPr lang="en-CA" dirty="0"/>
          </a:p>
          <a:p>
            <a:pPr marL="0" indent="0">
              <a:buNone/>
            </a:pPr>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401780" y="193965"/>
            <a:ext cx="11443855" cy="5056908"/>
          </a:xfrm>
        </p:spPr>
        <p:txBody>
          <a:bodyPr>
            <a:normAutofit/>
          </a:bodyPr>
          <a:lstStyle/>
          <a:p>
            <a:pPr marL="0" indent="0" algn="ctr">
              <a:buNone/>
            </a:pPr>
            <a:endParaRPr lang="en-CA" b="1" dirty="0"/>
          </a:p>
          <a:p>
            <a:pPr marL="0" indent="0">
              <a:buNone/>
            </a:pPr>
            <a:endParaRPr lang="en-CA" baseline="30000" dirty="0"/>
          </a:p>
          <a:p>
            <a:pPr marL="0" indent="0">
              <a:buNone/>
            </a:pPr>
            <a:endParaRPr lang="en-CA" baseline="30000" dirty="0"/>
          </a:p>
          <a:p>
            <a:pPr marL="0" indent="0">
              <a:buNone/>
            </a:pPr>
            <a:endParaRPr lang="en-CA" baseline="30000" dirty="0"/>
          </a:p>
          <a:p>
            <a:pPr marL="0" indent="0">
              <a:buNone/>
            </a:pPr>
            <a:endParaRPr lang="en-CA" baseline="30000" dirty="0"/>
          </a:p>
          <a:p>
            <a:pPr marL="0" indent="0">
              <a:buNone/>
            </a:pPr>
            <a:r>
              <a:rPr lang="en-CA" baseline="30000" dirty="0"/>
              <a:t>12 </a:t>
            </a:r>
            <a:r>
              <a:rPr lang="en-CA" dirty="0"/>
              <a:t>For we do not wrestle against flesh and blood, but against principalities, against powers, against the rulers of the darkness of this age, against spiritual </a:t>
            </a:r>
            <a:r>
              <a:rPr lang="en-CA" i="1" dirty="0"/>
              <a:t>hosts</a:t>
            </a:r>
            <a:r>
              <a:rPr lang="en-CA" dirty="0"/>
              <a:t> of wickedness in the heavenly </a:t>
            </a:r>
            <a:r>
              <a:rPr lang="en-CA" i="1" dirty="0"/>
              <a:t>places.   </a:t>
            </a:r>
            <a:r>
              <a:rPr lang="en-CA" dirty="0"/>
              <a:t>Ephesians 6:12 NLT</a:t>
            </a:r>
          </a:p>
          <a:p>
            <a:pPr marL="0" indent="0">
              <a:buNone/>
            </a:pPr>
            <a:r>
              <a:rPr lang="en-CA" dirty="0"/>
              <a:t> </a:t>
            </a:r>
          </a:p>
          <a:p>
            <a:pPr marL="0" lvl="0" indent="0" algn="ctr">
              <a:buNone/>
            </a:pPr>
            <a:r>
              <a:rPr lang="en-CA" b="1" dirty="0"/>
              <a:t>How is this war different than war we typically think of?</a:t>
            </a:r>
            <a:endParaRPr lang="en-CA" dirty="0"/>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a:xfrm>
            <a:off x="471055" y="166255"/>
            <a:ext cx="10910455" cy="6456218"/>
          </a:xfrm>
        </p:spPr>
        <p:txBody>
          <a:bodyPr>
            <a:normAutofit/>
          </a:bodyPr>
          <a:lstStyle/>
          <a:p>
            <a:pPr marL="0" indent="0" algn="ctr">
              <a:buNone/>
            </a:pPr>
            <a:endParaRPr lang="en-CA" b="1" dirty="0"/>
          </a:p>
          <a:p>
            <a:pPr marL="0" lvl="0" indent="0">
              <a:buNone/>
            </a:pPr>
            <a:r>
              <a:rPr lang="en-CA" dirty="0"/>
              <a:t>READ 2 Corinthians 10:4-5 out loud again.</a:t>
            </a:r>
          </a:p>
          <a:p>
            <a:pPr marL="0" indent="0">
              <a:buNone/>
            </a:pPr>
            <a:endParaRPr lang="en-CA" dirty="0"/>
          </a:p>
          <a:p>
            <a:pPr marL="0" indent="0">
              <a:buNone/>
            </a:pPr>
            <a:r>
              <a:rPr lang="en-CA" dirty="0"/>
              <a:t>“The weapons we fight with are not the weapons of the world. On the contrary, they have divine power to demolish strongholds. </a:t>
            </a:r>
            <a:r>
              <a:rPr lang="en-CA" baseline="30000" dirty="0"/>
              <a:t> </a:t>
            </a:r>
            <a:r>
              <a:rPr lang="en-CA" dirty="0"/>
              <a:t>We demolish arguments and every pretension that sets itself up against the knowledge of God.”</a:t>
            </a:r>
          </a:p>
          <a:p>
            <a:pPr marL="0" indent="0">
              <a:buNone/>
            </a:pPr>
            <a:endParaRPr lang="en-CA" dirty="0"/>
          </a:p>
          <a:p>
            <a:pPr marL="0" indent="0">
              <a:buNone/>
            </a:pPr>
            <a:endParaRPr lang="en-CA" dirty="0"/>
          </a:p>
          <a:p>
            <a:pPr marL="0" lvl="0" indent="0" algn="ctr">
              <a:buNone/>
            </a:pPr>
            <a:r>
              <a:rPr lang="en-CA" b="1" dirty="0"/>
              <a:t>According to these verses, what three things are we to demolish?   </a:t>
            </a:r>
          </a:p>
          <a:p>
            <a:pPr marL="0" lvl="0" indent="0" algn="ctr">
              <a:buNone/>
            </a:pPr>
            <a:endParaRPr lang="en-CA" b="1" dirty="0"/>
          </a:p>
          <a:p>
            <a:pPr marL="0" lvl="0" indent="0" algn="ctr">
              <a:buNone/>
            </a:pPr>
            <a:r>
              <a:rPr lang="en-CA" b="1" dirty="0"/>
              <a:t>How can we train our brain to demolish these things?</a:t>
            </a:r>
            <a:endParaRPr lang="en-CA" dirty="0"/>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5047E1-1DC7-D44A-9B8C-9680BD9FD4FF}"/>
              </a:ext>
            </a:extLst>
          </p:cNvPr>
          <p:cNvSpPr>
            <a:spLocks noGrp="1"/>
          </p:cNvSpPr>
          <p:nvPr>
            <p:ph idx="1"/>
          </p:nvPr>
        </p:nvSpPr>
        <p:spPr>
          <a:xfrm>
            <a:off x="935181" y="1271443"/>
            <a:ext cx="10515600" cy="4351338"/>
          </a:xfrm>
        </p:spPr>
        <p:txBody>
          <a:bodyPr/>
          <a:lstStyle/>
          <a:p>
            <a:pPr marL="0" indent="0" algn="ctr">
              <a:buNone/>
            </a:pPr>
            <a:endParaRPr lang="en-CA" dirty="0"/>
          </a:p>
          <a:p>
            <a:pPr marL="0" indent="0" algn="ctr">
              <a:buNone/>
            </a:pPr>
            <a:endParaRPr lang="en-CA" dirty="0"/>
          </a:p>
          <a:p>
            <a:pPr marL="0" indent="0">
              <a:buNone/>
            </a:pPr>
            <a:r>
              <a:rPr lang="en-CA" dirty="0"/>
              <a:t>What thoughts do you need to demolish?   For example – “</a:t>
            </a:r>
            <a:r>
              <a:rPr lang="en-CA" i="1" dirty="0"/>
              <a:t>You don’t have what it takes.”</a:t>
            </a:r>
            <a:r>
              <a:rPr lang="en-CA" dirty="0"/>
              <a:t>  Or </a:t>
            </a:r>
            <a:r>
              <a:rPr lang="en-CA" i="1" dirty="0"/>
              <a:t>“Don’t open your heart because people will hurt you.” </a:t>
            </a:r>
            <a:r>
              <a:rPr lang="en-CA" dirty="0"/>
              <a:t>   </a:t>
            </a:r>
          </a:p>
          <a:p>
            <a:pPr marL="0" indent="0">
              <a:buNone/>
            </a:pPr>
            <a:endParaRPr lang="en-CA" b="1" dirty="0"/>
          </a:p>
          <a:p>
            <a:pPr marL="0" indent="0" algn="ctr">
              <a:buNone/>
            </a:pPr>
            <a:r>
              <a:rPr lang="en-CA" b="1" dirty="0"/>
              <a:t>What are you thinking that is hurting you or others around you?</a:t>
            </a:r>
            <a:endParaRPr lang="en-CA" dirty="0"/>
          </a:p>
          <a:p>
            <a:pPr marL="0" indent="0">
              <a:buNone/>
            </a:pPr>
            <a:endParaRPr lang="en-US" dirty="0"/>
          </a:p>
        </p:txBody>
      </p:sp>
    </p:spTree>
    <p:extLst>
      <p:ext uri="{BB962C8B-B14F-4D97-AF65-F5344CB8AC3E}">
        <p14:creationId xmlns:p14="http://schemas.microsoft.com/office/powerpoint/2010/main" val="1381056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C341A81-565A-7844-8C27-D426904790BC}"/>
              </a:ext>
            </a:extLst>
          </p:cNvPr>
          <p:cNvSpPr txBox="1"/>
          <p:nvPr/>
        </p:nvSpPr>
        <p:spPr>
          <a:xfrm>
            <a:off x="748146" y="914401"/>
            <a:ext cx="10986655" cy="4708981"/>
          </a:xfrm>
          <a:prstGeom prst="rect">
            <a:avLst/>
          </a:prstGeom>
          <a:noFill/>
        </p:spPr>
        <p:txBody>
          <a:bodyPr wrap="square" rtlCol="0">
            <a:spAutoFit/>
          </a:bodyPr>
          <a:lstStyle/>
          <a:p>
            <a:r>
              <a:rPr lang="en-CA" sz="2400" dirty="0"/>
              <a:t>“It has been found that twelve minutes of daily focused prayer over an eight-week period can change the brain to such an extent that it can be measured on a brain scan.  This type of prayer increases activity in brain areas associated with social interaction, compassion, and sensitivity to others.  It also increases frontal lobe activity as focus and intentionality increase.”   Dr. Caroline Leaf – author of Switch Your Brain</a:t>
            </a:r>
          </a:p>
          <a:p>
            <a:endParaRPr lang="en-CA" sz="2400" dirty="0"/>
          </a:p>
          <a:p>
            <a:endParaRPr lang="en-CA" sz="2400" dirty="0"/>
          </a:p>
          <a:p>
            <a:r>
              <a:rPr lang="en-CA" sz="2400" b="1" dirty="0"/>
              <a:t>What do you think of this idea that focused prayer has a measurable impact on the health of our brain?    </a:t>
            </a:r>
          </a:p>
          <a:p>
            <a:endParaRPr lang="en-CA" sz="2400" b="1" dirty="0"/>
          </a:p>
          <a:p>
            <a:r>
              <a:rPr lang="en-CA" sz="2400" b="1" dirty="0"/>
              <a:t>Does it surprise you that neurological science validates what the Bible teaches?</a:t>
            </a:r>
            <a:endParaRPr lang="en-CA" sz="2400" dirty="0"/>
          </a:p>
          <a:p>
            <a:endParaRPr lang="en-CA" dirty="0"/>
          </a:p>
          <a:p>
            <a:endParaRPr lang="en-US" dirty="0"/>
          </a:p>
        </p:txBody>
      </p:sp>
    </p:spTree>
    <p:extLst>
      <p:ext uri="{BB962C8B-B14F-4D97-AF65-F5344CB8AC3E}">
        <p14:creationId xmlns:p14="http://schemas.microsoft.com/office/powerpoint/2010/main" val="182890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8B4AAC-C48D-BF4E-9EA7-1EE73B3FF3C3}"/>
              </a:ext>
            </a:extLst>
          </p:cNvPr>
          <p:cNvSpPr>
            <a:spLocks noGrp="1"/>
          </p:cNvSpPr>
          <p:nvPr>
            <p:ph idx="1"/>
          </p:nvPr>
        </p:nvSpPr>
        <p:spPr>
          <a:xfrm>
            <a:off x="838200" y="637309"/>
            <a:ext cx="10515600" cy="5539654"/>
          </a:xfrm>
        </p:spPr>
        <p:txBody>
          <a:bodyPr>
            <a:normAutofit/>
          </a:bodyPr>
          <a:lstStyle/>
          <a:p>
            <a:pPr marL="0" lvl="0" indent="0">
              <a:buNone/>
            </a:pPr>
            <a:r>
              <a:rPr lang="en-CA" dirty="0"/>
              <a:t>READ:   Romans 8:5-6</a:t>
            </a:r>
          </a:p>
          <a:p>
            <a:pPr marL="0" indent="0">
              <a:buNone/>
            </a:pPr>
            <a:endParaRPr lang="en-CA" dirty="0"/>
          </a:p>
          <a:p>
            <a:pPr marL="0" indent="0">
              <a:buNone/>
            </a:pPr>
            <a:r>
              <a:rPr lang="en-CA" b="1" baseline="30000" dirty="0"/>
              <a:t>5 </a:t>
            </a:r>
            <a:r>
              <a:rPr lang="en-CA" dirty="0"/>
              <a:t>Those who live according to the flesh have their minds set on what the flesh desires; but those who live in accordance with the Spirit have their minds set on what the Spirit desires. </a:t>
            </a:r>
            <a:r>
              <a:rPr lang="en-CA" b="1" baseline="30000" dirty="0"/>
              <a:t>6 </a:t>
            </a:r>
            <a:r>
              <a:rPr lang="en-CA" dirty="0"/>
              <a:t>The mind governed by the flesh is death, but the mind governed by the Spirit is life and peace.”  NIV</a:t>
            </a:r>
          </a:p>
          <a:p>
            <a:pPr marL="0" indent="0">
              <a:buNone/>
            </a:pPr>
            <a:endParaRPr lang="en-CA" dirty="0"/>
          </a:p>
          <a:p>
            <a:pPr marL="0" lvl="0" indent="0">
              <a:buNone/>
            </a:pPr>
            <a:r>
              <a:rPr lang="en-CA" dirty="0"/>
              <a:t>Contrast the two mindsets that Paul writes about.    </a:t>
            </a:r>
          </a:p>
          <a:p>
            <a:pPr marL="0" lvl="0" indent="0" algn="ctr">
              <a:buNone/>
            </a:pPr>
            <a:r>
              <a:rPr lang="en-CA" b="1" dirty="0"/>
              <a:t>What does it mean to have our mind set on what the flesh desires?   </a:t>
            </a:r>
          </a:p>
          <a:p>
            <a:pPr marL="0" lvl="0" indent="0" algn="ctr">
              <a:buNone/>
            </a:pPr>
            <a:r>
              <a:rPr lang="en-CA" b="1" dirty="0"/>
              <a:t>What does it mean to have our mind set on what the Spirit desires?</a:t>
            </a:r>
            <a:endParaRPr lang="en-CA" dirty="0"/>
          </a:p>
          <a:p>
            <a:pPr marL="0" indent="0">
              <a:buNone/>
            </a:pPr>
            <a:endParaRPr lang="en-US" dirty="0"/>
          </a:p>
        </p:txBody>
      </p:sp>
    </p:spTree>
    <p:extLst>
      <p:ext uri="{BB962C8B-B14F-4D97-AF65-F5344CB8AC3E}">
        <p14:creationId xmlns:p14="http://schemas.microsoft.com/office/powerpoint/2010/main" val="2532614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10117</TotalTime>
  <Words>974</Words>
  <Application>Microsoft Macintosh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HOW TO TRAIN  YOUR BRAIN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PRAYER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Jeff Austen</cp:lastModifiedBy>
  <cp:revision>27</cp:revision>
  <cp:lastPrinted>2021-02-23T19:27:52Z</cp:lastPrinted>
  <dcterms:created xsi:type="dcterms:W3CDTF">2021-02-18T13:53:57Z</dcterms:created>
  <dcterms:modified xsi:type="dcterms:W3CDTF">2021-10-28T18:27:36Z</dcterms:modified>
</cp:coreProperties>
</file>