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8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8"/>
  </p:normalViewPr>
  <p:slideViewPr>
    <p:cSldViewPr snapToGrid="0" snapToObjects="1">
      <p:cViewPr varScale="1">
        <p:scale>
          <a:sx n="92" d="100"/>
          <a:sy n="92" d="100"/>
        </p:scale>
        <p:origin x="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91850-BC73-6C4A-8E07-27415780A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F02AD8-A90D-F843-A604-10143C609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3D2D3-103F-DC40-9F56-4A8D6FB0E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A588A-327B-174D-AAAC-3D77ABCBC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E46A2-6DE0-2E40-A60F-03519875C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73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821DC-3450-A647-A63E-24E173FCB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3273CC-A075-4A49-AB37-22F8AACA0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EFDAB-0C2B-FA49-AE60-540448AF0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2F299-8B52-F842-A6D4-DB7565319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F4BE9-A442-7F41-88AA-6338FCC9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77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64DB78-4CE8-2848-A50B-97FA20C066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3BA89D-1157-7449-8697-903B9A0FED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5999C-AD76-4242-B01C-19EB95E95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E08DA-1F81-3D47-9858-671436E6C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DCD13-B776-4742-8983-B9018D05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03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766ED-0F60-854E-91D2-E31804F98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EEBCB-974B-1A48-BA44-2AF272F52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46FDF-DB8F-EC45-9CF9-0640942DD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09C68-9B3C-804F-9F9F-69686BF1A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E464C-10F5-5B4D-AD2C-DFAF7EAFE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1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906A-2DA9-CA46-AF05-3BCFA2637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FB841-AB46-AD44-BC88-29A52DBC7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87D44-4690-E243-BCA8-3049F4E89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85273-BA48-1E44-8430-51DB662F0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79C93-0022-8149-8568-F39B23036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7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FAEA9-2003-5343-AD89-17DCA43C6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08B34-73CD-A542-909B-BEF0B681F8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80FE60-5165-994D-8D9A-EB7DE2704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C8EE47-CBA7-9444-BA8F-141E23EA1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9E5AD6-CF0F-6545-A18D-D57626FD3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DE67BE-985A-B941-A213-35A13E60B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19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95F5C-A287-1946-85B6-F4EA51EC6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719E93-27D7-714B-BB97-A2FA3F385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43ABC2-CEEC-6A40-A26D-4E4DB7E55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3788AF-A9F1-AE42-A6E3-0D3FD5A375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51E64A-24C8-B14C-B582-5CFB8C12FE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37393A-2D31-704A-ADF7-F00D12E5A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F078BF-0CDC-0549-8039-8E847F8D3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8CB353-C74C-1343-876A-CA24B868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8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CEEFF-7DAF-664A-9007-273E753E7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E70395-F12A-CE4C-8999-7F50F98A9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31A47-02D8-2E4C-9647-B4D31B4CA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23A01E-0CCB-704E-B771-D9E941A21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941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FD1400-ADB6-2840-8D9A-50E52BBF6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9A0118-3FDF-4C44-A003-623BE2431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3D3A8B-61FC-8544-928A-F99618966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8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E5D8D-DF81-0C41-B1F7-6FBBF3752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2FAEE-7034-2A44-AE1C-8851018C0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A6A326-1B49-7A47-9D84-3A1B57A330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7B60B0-470A-C944-BAB7-505C61C6B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86EBA0-AF60-E447-8060-83E2BE158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68FA57-1BD3-DB41-ADAD-BF7CBC12E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94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FA5FA-726C-6645-9432-DAE263AC4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8E5B2B-5772-BE46-BBDA-736CA18017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881DE5-0497-904A-B1BF-2AF29143F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44301E-7573-E445-98BB-C1E6D5470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B59EF9-30C5-9846-AB12-1D330987C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DAA696-0DBB-714C-9750-DA47CE70C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4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E9B9A0-0CAF-9B47-9C77-EDA070364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A4489-4FB0-D34A-8BCE-2F5ED1303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191D5-8330-594C-97BA-F7B0E55831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8BC6D-0E40-AA41-8C16-948E97AFF5AC}" type="datetimeFigureOut">
              <a:rPr lang="en-US" smtClean="0"/>
              <a:t>10/6/21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E674A-D2FA-554C-AD3F-8F1E72908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6F0DB-246E-E245-82DB-AA3E97F9BD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0042-60DD-E440-95B4-1C34A610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26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5A233-9BE1-BB4E-86CB-723B7F8B4B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/>
              <a:t>HOW TO TRAIN </a:t>
            </a:r>
            <a:br>
              <a:rPr lang="en-US" sz="8000" b="1" dirty="0"/>
            </a:br>
            <a:r>
              <a:rPr lang="en-US" sz="8000" b="1" dirty="0"/>
              <a:t>YOUR BRAIN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6836A0-76C3-F345-A10E-C803CEA3A4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1488" y="3777232"/>
            <a:ext cx="9144000" cy="1655762"/>
          </a:xfrm>
        </p:spPr>
        <p:txBody>
          <a:bodyPr>
            <a:normAutofit/>
          </a:bodyPr>
          <a:lstStyle/>
          <a:p>
            <a:endParaRPr lang="en-US" sz="3600" b="1" dirty="0"/>
          </a:p>
          <a:p>
            <a:r>
              <a:rPr lang="en-US" sz="3600" b="1" dirty="0"/>
              <a:t>	</a:t>
            </a:r>
            <a:r>
              <a:rPr lang="en-US" sz="4400" b="1" dirty="0"/>
              <a:t>PART 1</a:t>
            </a:r>
          </a:p>
        </p:txBody>
      </p:sp>
    </p:spTree>
    <p:extLst>
      <p:ext uri="{BB962C8B-B14F-4D97-AF65-F5344CB8AC3E}">
        <p14:creationId xmlns:p14="http://schemas.microsoft.com/office/powerpoint/2010/main" val="3351795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870F6-B1BF-A04D-ADA4-B810B9335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618" y="1257589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u="sng" dirty="0"/>
              <a:t>TWO TRUTHS AND A LIE</a:t>
            </a:r>
          </a:p>
          <a:p>
            <a:endParaRPr lang="en-CA" dirty="0"/>
          </a:p>
          <a:p>
            <a:pPr marL="0" indent="0" algn="ctr">
              <a:buNone/>
            </a:pPr>
            <a:r>
              <a:rPr lang="en-CA" dirty="0"/>
              <a:t>Here’s a fun way to get to know each other more in group!   </a:t>
            </a:r>
          </a:p>
          <a:p>
            <a:pPr marL="0" indent="0" algn="ctr">
              <a:buNone/>
            </a:pPr>
            <a:r>
              <a:rPr lang="en-CA" dirty="0"/>
              <a:t>Share two truths and one lie about yourself.    </a:t>
            </a:r>
          </a:p>
          <a:p>
            <a:pPr marL="0" indent="0" algn="ctr">
              <a:buNone/>
            </a:pPr>
            <a:r>
              <a:rPr lang="en-CA" dirty="0"/>
              <a:t> For example – “I grew up in London.”   “I went to school in Georgia.”  </a:t>
            </a:r>
          </a:p>
          <a:p>
            <a:pPr marL="0" indent="0" algn="ctr">
              <a:buNone/>
            </a:pPr>
            <a:r>
              <a:rPr lang="en-CA" dirty="0"/>
              <a:t>“I used to be a Sumo wrestler.”   </a:t>
            </a:r>
          </a:p>
          <a:p>
            <a:pPr marL="0" indent="0" algn="ctr">
              <a:buNone/>
            </a:pPr>
            <a:r>
              <a:rPr lang="en-CA" dirty="0"/>
              <a:t>OK, OK – maybe don’t make it that obvious!  </a:t>
            </a:r>
            <a:r>
              <a:rPr lang="en-CA" dirty="0">
                <a:sym typeface="Wingdings" pitchFamily="2" charset="2"/>
              </a:rPr>
              <a:t></a:t>
            </a:r>
            <a:r>
              <a:rPr lang="en-CA" dirty="0"/>
              <a:t>  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b="1" dirty="0"/>
              <a:t>See if your group members can identify your lie!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803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A22F4-EC21-C748-A5DE-55117C591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452" y="1386302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On Sunday, Ken talked about how Satan lies to us in </a:t>
            </a:r>
          </a:p>
          <a:p>
            <a:pPr marL="0" indent="0" algn="ctr">
              <a:buNone/>
            </a:pPr>
            <a:r>
              <a:rPr lang="en-CA" dirty="0"/>
              <a:t>TEMPTATION, ACCUSATION and MISINFORMATION.   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As a group, see if you can</a:t>
            </a:r>
            <a:r>
              <a:rPr lang="en-CA" b="1" dirty="0"/>
              <a:t> define each of these. 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What example can you give for each?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Which of these do you notice most in our world/in your life?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067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22117-F6AA-2A4A-A2BB-14D0254BE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5" y="1825625"/>
            <a:ext cx="11360727" cy="4351338"/>
          </a:xfrm>
        </p:spPr>
        <p:txBody>
          <a:bodyPr/>
          <a:lstStyle/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READ:   Genesis 3:1-6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What are some keys in this passage </a:t>
            </a:r>
          </a:p>
          <a:p>
            <a:pPr marL="0" lvl="0" indent="0" algn="ctr">
              <a:buNone/>
            </a:pPr>
            <a:r>
              <a:rPr lang="en-CA" b="1" dirty="0"/>
              <a:t>about how Satan tries to deceive us with lies?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90024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506C9-46D3-D54A-BD4E-838BE5713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44" y="651164"/>
            <a:ext cx="11443855" cy="53201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u="sng" dirty="0"/>
              <a:t>THE SEVEN DEADLY SINS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Read Galatians 5:19-21 out loud in your group, then look at the “Seven Deadly Sins”.   For each of these sins, ask the following questions: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What lie is behind this sin? </a:t>
            </a:r>
            <a:r>
              <a:rPr lang="en-CA" dirty="0"/>
              <a:t>   (note - there are a variety of answers)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What Scripture warns about this sin?</a:t>
            </a:r>
            <a:r>
              <a:rPr lang="en-CA" dirty="0"/>
              <a:t>  (note – there are a variety of Scriptures)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834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D4AE5-CE44-2A47-BCDE-46BC1F053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5" y="166255"/>
            <a:ext cx="10910455" cy="645621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THE SEVEN DEADLY SINS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CA" b="1" dirty="0"/>
              <a:t>PRIDE</a:t>
            </a:r>
            <a:r>
              <a:rPr lang="en-CA" dirty="0"/>
              <a:t> – An inflated, unrealistic sense of your self-worth. </a:t>
            </a:r>
          </a:p>
          <a:p>
            <a:pPr marL="0" indent="0">
              <a:buNone/>
            </a:pPr>
            <a:r>
              <a:rPr lang="en-CA" b="1" dirty="0"/>
              <a:t>ENVY</a:t>
            </a:r>
            <a:r>
              <a:rPr lang="en-CA" dirty="0"/>
              <a:t> – The feeling that I deserve the possessions, success, virtues or talents of another person.</a:t>
            </a:r>
          </a:p>
          <a:p>
            <a:pPr marL="0" indent="0">
              <a:buNone/>
            </a:pPr>
            <a:r>
              <a:rPr lang="en-CA" b="1" dirty="0"/>
              <a:t>GLUTTONY</a:t>
            </a:r>
            <a:r>
              <a:rPr lang="en-CA" dirty="0"/>
              <a:t> – An excessive desire for the pleasure of eating and drinking. </a:t>
            </a:r>
          </a:p>
          <a:p>
            <a:pPr marL="0" indent="0">
              <a:buNone/>
            </a:pPr>
            <a:r>
              <a:rPr lang="en-CA" b="1" dirty="0"/>
              <a:t>LUST</a:t>
            </a:r>
            <a:r>
              <a:rPr lang="en-CA" dirty="0"/>
              <a:t> – A selfish focus on sex or a desire to have sexual pleasure with someone other than your spouse.</a:t>
            </a:r>
          </a:p>
          <a:p>
            <a:pPr marL="0" indent="0">
              <a:buNone/>
            </a:pPr>
            <a:r>
              <a:rPr lang="en-CA" b="1" dirty="0"/>
              <a:t>ANGER</a:t>
            </a:r>
            <a:r>
              <a:rPr lang="en-CA" dirty="0"/>
              <a:t> – An excessive, improper desire to exact revenge.</a:t>
            </a:r>
          </a:p>
          <a:p>
            <a:pPr marL="0" lvl="0" indent="0">
              <a:buNone/>
            </a:pPr>
            <a:r>
              <a:rPr lang="en-CA" b="1" dirty="0"/>
              <a:t>GREED</a:t>
            </a:r>
            <a:r>
              <a:rPr lang="en-CA" dirty="0"/>
              <a:t> – A strong desire for possessions, especially possessions belonging to another. </a:t>
            </a:r>
          </a:p>
          <a:p>
            <a:pPr marL="0" indent="0">
              <a:buNone/>
            </a:pPr>
            <a:r>
              <a:rPr lang="en-CA" b="1" dirty="0"/>
              <a:t>SLOTH</a:t>
            </a:r>
            <a:r>
              <a:rPr lang="en-CA" dirty="0"/>
              <a:t> – Lack of effort in the face of a necessary task, causing it to go undone (or done badly).</a:t>
            </a:r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434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73121-312B-2B49-87A6-E871B85CC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928" y="128529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What is a key takeaway for you from this study?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592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A7DEE-0894-CD42-B02F-75904F363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9A44A-03A9-6842-A579-63B811EB8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r>
              <a:rPr lang="en-CA" dirty="0"/>
              <a:t>Ask God to grow awareness of lies in your life.   The goal is to identify the lie.</a:t>
            </a:r>
          </a:p>
          <a:p>
            <a:r>
              <a:rPr lang="en-CA" dirty="0"/>
              <a:t>Ask God to guide our Creekside leadership team as we continue to Reboot as a church.    Ask Him for wisdom and success as we help people FOLLOW JESUS, LOVE GOD and LOVE PEOPLE. </a:t>
            </a:r>
          </a:p>
          <a:p>
            <a:endParaRPr lang="en-CA" dirty="0"/>
          </a:p>
          <a:p>
            <a:pPr lvl="0"/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347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DB789-4F8D-034E-913D-025CFBD12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HALLOWEEN HYGEINE DRIVE </a:t>
            </a:r>
            <a:br>
              <a:rPr lang="en-US" b="1" dirty="0"/>
            </a:br>
            <a:r>
              <a:rPr lang="en-US" b="1" dirty="0"/>
              <a:t>FOR RAY OF HOPE!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9AA3D-5DB8-7747-A4CE-C1F8EDFF9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A </a:t>
            </a:r>
            <a:r>
              <a:rPr lang="en-US" dirty="0" err="1"/>
              <a:t>LifeGroup</a:t>
            </a:r>
            <a:r>
              <a:rPr lang="en-US" dirty="0"/>
              <a:t> fun challenge to collect as much as you can for the Marketplace at Ray of Hope – between now and Oct. 31</a:t>
            </a:r>
            <a:r>
              <a:rPr lang="en-US" baseline="30000" dirty="0"/>
              <a:t>st</a:t>
            </a:r>
            <a:r>
              <a:rPr lang="en-US" dirty="0"/>
              <a:t> 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Check it out here!</a:t>
            </a:r>
          </a:p>
          <a:p>
            <a:pPr marL="0" indent="0" algn="ctr">
              <a:buNone/>
            </a:pPr>
            <a:r>
              <a:rPr lang="en-US" dirty="0"/>
              <a:t>https://</a:t>
            </a:r>
            <a:r>
              <a:rPr lang="en-US" dirty="0" err="1"/>
              <a:t>www.creeksidechurch.ca</a:t>
            </a:r>
            <a:r>
              <a:rPr lang="en-US" dirty="0"/>
              <a:t>/fall-drive/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73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10075</TotalTime>
  <Words>465</Words>
  <Application>Microsoft Macintosh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HOW TO TRAIN  YOUR BRAIN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PRAYER</vt:lpstr>
      <vt:lpstr>HALLOWEEN HYGEINE DRIVE  FOR RAY OF HOPE!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 ME</dc:title>
  <dc:creator>Jeff Austen</dc:creator>
  <cp:lastModifiedBy>Jeff Austen</cp:lastModifiedBy>
  <cp:revision>21</cp:revision>
  <cp:lastPrinted>2021-02-23T19:27:52Z</cp:lastPrinted>
  <dcterms:created xsi:type="dcterms:W3CDTF">2021-02-18T13:53:57Z</dcterms:created>
  <dcterms:modified xsi:type="dcterms:W3CDTF">2021-10-13T17:57:23Z</dcterms:modified>
</cp:coreProperties>
</file>