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8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1850-BC73-6C4A-8E07-27415780A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02AD8-A90D-F843-A604-10143C609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3D2D3-103F-DC40-9F56-4A8D6FB0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A588A-327B-174D-AAAC-3D77ABCB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46A2-6DE0-2E40-A60F-035198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821DC-3450-A647-A63E-24E173FC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273CC-A075-4A49-AB37-22F8AACA0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EFDAB-0C2B-FA49-AE60-540448AF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2F299-8B52-F842-A6D4-DB756531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F4BE9-A442-7F41-88AA-6338FCC9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7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4DB78-4CE8-2848-A50B-97FA20C06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BA89D-1157-7449-8697-903B9A0FE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999C-AD76-4242-B01C-19EB95E9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E08DA-1F81-3D47-9858-671436E6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DCD13-B776-4742-8983-B9018D05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66ED-0F60-854E-91D2-E31804F9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EBCB-974B-1A48-BA44-2AF272F5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46FDF-DB8F-EC45-9CF9-0640942D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09C68-9B3C-804F-9F9F-69686BF1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E464C-10F5-5B4D-AD2C-DFAF7EAF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906A-2DA9-CA46-AF05-3BCFA263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FB841-AB46-AD44-BC88-29A52DBC7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7D44-4690-E243-BCA8-3049F4E8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85273-BA48-1E44-8430-51DB662F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9C93-0022-8149-8568-F39B2303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AEA9-2003-5343-AD89-17DCA43C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8B34-73CD-A542-909B-BEF0B681F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0FE60-5165-994D-8D9A-EB7DE270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8EE47-CBA7-9444-BA8F-141E23EA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E5AD6-CF0F-6545-A18D-D57626FD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E67BE-985A-B941-A213-35A13E60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5F5C-A287-1946-85B6-F4EA51EC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19E93-27D7-714B-BB97-A2FA3F385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3ABC2-CEEC-6A40-A26D-4E4DB7E55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788AF-A9F1-AE42-A6E3-0D3FD5A37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1E64A-24C8-B14C-B582-5CFB8C12F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7393A-2D31-704A-ADF7-F00D12E5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078BF-0CDC-0549-8039-8E847F8D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CB353-C74C-1343-876A-CA24B868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EEFF-7DAF-664A-9007-273E753E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70395-F12A-CE4C-8999-7F50F98A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31A47-02D8-2E4C-9647-B4D31B4C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A01E-0CCB-704E-B771-D9E941A2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4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D1400-ADB6-2840-8D9A-50E52BBF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A0118-3FDF-4C44-A003-623BE243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3A8B-61FC-8544-928A-F9961896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5D8D-DF81-0C41-B1F7-6FBBF375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2FAEE-7034-2A44-AE1C-8851018C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6A326-1B49-7A47-9D84-3A1B57A33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B60B0-470A-C944-BAB7-505C61C6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6EBA0-AF60-E447-8060-83E2BE15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8FA57-1BD3-DB41-ADAD-BF7CBC12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A5FA-726C-6645-9432-DAE263AC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E5B2B-5772-BE46-BBDA-736CA1801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81DE5-0497-904A-B1BF-2AF29143F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4301E-7573-E445-98BB-C1E6D547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59EF9-30C5-9846-AB12-1D330987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AA696-0DBB-714C-9750-DA47CE70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9B9A0-0CAF-9B47-9C77-EDA07036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A4489-4FB0-D34A-8BCE-2F5ED1303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191D5-8330-594C-97BA-F7B0E5583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674A-D2FA-554C-AD3F-8F1E72908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6F0DB-246E-E245-82DB-AA3E97F9B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2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A233-9BE1-BB4E-86CB-723B7F8B4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HOW TO TRAIN </a:t>
            </a:r>
            <a:br>
              <a:rPr lang="en-US" sz="8000" b="1" dirty="0"/>
            </a:br>
            <a:r>
              <a:rPr lang="en-US" sz="8000" b="1" dirty="0"/>
              <a:t>YOUR BRAIN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836A0-76C3-F345-A10E-C803CEA3A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488" y="3777232"/>
            <a:ext cx="9144000" cy="1655762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b="1" dirty="0"/>
              <a:t>	</a:t>
            </a:r>
            <a:r>
              <a:rPr lang="en-US" sz="4400" b="1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335179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70F6-B1BF-A04D-ADA4-B810B9335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25758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u="sng" dirty="0"/>
              <a:t>TWO TRUTHS AND A LIE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CA" dirty="0"/>
              <a:t>Here’s a fun way to get to know each other more in group!   </a:t>
            </a:r>
          </a:p>
          <a:p>
            <a:pPr marL="0" indent="0" algn="ctr">
              <a:buNone/>
            </a:pPr>
            <a:r>
              <a:rPr lang="en-CA" dirty="0"/>
              <a:t>Share two truths and one lie about yourself.    </a:t>
            </a:r>
          </a:p>
          <a:p>
            <a:pPr marL="0" indent="0" algn="ctr">
              <a:buNone/>
            </a:pPr>
            <a:r>
              <a:rPr lang="en-CA" dirty="0"/>
              <a:t> For example – “I grew up in London.”   “I went to school in Georgia.”  </a:t>
            </a:r>
          </a:p>
          <a:p>
            <a:pPr marL="0" indent="0" algn="ctr">
              <a:buNone/>
            </a:pPr>
            <a:r>
              <a:rPr lang="en-CA" dirty="0"/>
              <a:t>“I used to be a Sumo wrestler.”   </a:t>
            </a:r>
          </a:p>
          <a:p>
            <a:pPr marL="0" indent="0" algn="ctr">
              <a:buNone/>
            </a:pPr>
            <a:r>
              <a:rPr lang="en-CA" dirty="0"/>
              <a:t>OK, OK – maybe don’t make it that obvious!  </a:t>
            </a:r>
            <a:r>
              <a:rPr lang="en-CA" dirty="0">
                <a:sym typeface="Wingdings" pitchFamily="2" charset="2"/>
              </a:rPr>
              <a:t></a:t>
            </a:r>
            <a:r>
              <a:rPr lang="en-CA" dirty="0"/>
              <a:t>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See if your group members can identify your lie!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22F4-EC21-C748-A5DE-55117C591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52" y="138630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 Sunday, Ken talked about how Satan lies to us in </a:t>
            </a:r>
          </a:p>
          <a:p>
            <a:pPr marL="0" indent="0" algn="ctr">
              <a:buNone/>
            </a:pPr>
            <a:r>
              <a:rPr lang="en-CA" dirty="0"/>
              <a:t>TEMPTATION, ACCUSATION and MISINFORMATION.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As a group, see if you can</a:t>
            </a:r>
            <a:r>
              <a:rPr lang="en-CA" b="1" dirty="0"/>
              <a:t> define each of these.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example can you give for each?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Which of these do you notice most in our world/in your life?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6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22117-F6AA-2A4A-A2BB-14D0254BE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825625"/>
            <a:ext cx="11360727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READ:   Genesis 3:1-6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are some keys in this passage </a:t>
            </a:r>
          </a:p>
          <a:p>
            <a:pPr marL="0" lvl="0" indent="0" algn="ctr">
              <a:buNone/>
            </a:pPr>
            <a:r>
              <a:rPr lang="en-CA" b="1" dirty="0"/>
              <a:t>about how Satan tries to deceive us with lies?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002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506C9-46D3-D54A-BD4E-838BE571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4" y="651164"/>
            <a:ext cx="11443855" cy="5320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u="sng" dirty="0"/>
              <a:t>THE SEVEN DEADLY SINS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Galatians 5:19-21 out loud in your group, then look at the “Seven Deadly Sins”.   For each of these sins, ask the following questions: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lie is behind this sin? </a:t>
            </a:r>
            <a:r>
              <a:rPr lang="en-CA" dirty="0"/>
              <a:t>   (note - there are a variety of answers)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Scripture warns about this sin?</a:t>
            </a:r>
            <a:r>
              <a:rPr lang="en-CA" dirty="0"/>
              <a:t>  (note – there are a variety of Scriptures)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3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4AE5-CE44-2A47-BCDE-46BC1F05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66255"/>
            <a:ext cx="10910455" cy="64562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THE SEVEN DEADLY SINS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b="1" dirty="0"/>
              <a:t>PRIDE</a:t>
            </a:r>
            <a:r>
              <a:rPr lang="en-CA" dirty="0"/>
              <a:t> – An inflated, unrealistic sense of your self-worth. </a:t>
            </a:r>
          </a:p>
          <a:p>
            <a:pPr marL="0" indent="0">
              <a:buNone/>
            </a:pPr>
            <a:r>
              <a:rPr lang="en-CA" b="1" dirty="0"/>
              <a:t>ENVY</a:t>
            </a:r>
            <a:r>
              <a:rPr lang="en-CA" dirty="0"/>
              <a:t> – The feeling that I deserve the possessions, success, virtues or talents of another person.</a:t>
            </a:r>
          </a:p>
          <a:p>
            <a:pPr marL="0" indent="0">
              <a:buNone/>
            </a:pPr>
            <a:r>
              <a:rPr lang="en-CA" b="1" dirty="0"/>
              <a:t>GLUTTONY</a:t>
            </a:r>
            <a:r>
              <a:rPr lang="en-CA" dirty="0"/>
              <a:t> – An excessive desire for the pleasure of eating and drinking. </a:t>
            </a:r>
          </a:p>
          <a:p>
            <a:pPr marL="0" indent="0">
              <a:buNone/>
            </a:pPr>
            <a:r>
              <a:rPr lang="en-CA" b="1" dirty="0"/>
              <a:t>LUST</a:t>
            </a:r>
            <a:r>
              <a:rPr lang="en-CA" dirty="0"/>
              <a:t> – A selfish focus on sex or a desire to have sexual pleasure with someone other than your spouse.</a:t>
            </a:r>
          </a:p>
          <a:p>
            <a:pPr marL="0" indent="0">
              <a:buNone/>
            </a:pPr>
            <a:r>
              <a:rPr lang="en-CA" b="1" dirty="0"/>
              <a:t>ANGER</a:t>
            </a:r>
            <a:r>
              <a:rPr lang="en-CA" dirty="0"/>
              <a:t> – An excessive, improper desire to exact revenge.</a:t>
            </a:r>
          </a:p>
          <a:p>
            <a:pPr marL="0" lvl="0" indent="0">
              <a:buNone/>
            </a:pPr>
            <a:r>
              <a:rPr lang="en-CA" b="1" dirty="0"/>
              <a:t>GREED</a:t>
            </a:r>
            <a:r>
              <a:rPr lang="en-CA" dirty="0"/>
              <a:t> – A strong desire for possessions, especially possessions belonging to another. </a:t>
            </a:r>
          </a:p>
          <a:p>
            <a:pPr marL="0" indent="0">
              <a:buNone/>
            </a:pPr>
            <a:r>
              <a:rPr lang="en-CA" b="1" dirty="0"/>
              <a:t>SLOTH</a:t>
            </a:r>
            <a:r>
              <a:rPr lang="en-CA" dirty="0"/>
              <a:t> – Lack of effort in the face of a necessary task, causing it to go undone (or done badly).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73121-312B-2B49-87A6-E871B85CC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28" y="128529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is a key takeaway for you from this study?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9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7DEE-0894-CD42-B02F-75904F36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9A44A-03A9-6842-A579-63B811EB8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Ask God to grow awareness of lies in your life.   The goal is to identify the lie.</a:t>
            </a:r>
          </a:p>
          <a:p>
            <a:r>
              <a:rPr lang="en-CA" dirty="0"/>
              <a:t>Ask God to guide our Creekside leadership team as we continue to Reboot as a church.    Ask Him for wisdom and success as we help people FOLLOW JESUS, LOVE GOD and LOVE PEOPLE. </a:t>
            </a:r>
          </a:p>
          <a:p>
            <a:endParaRPr lang="en-CA" dirty="0"/>
          </a:p>
          <a:p>
            <a:pPr lvl="0"/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4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B789-4F8D-034E-913D-025CFBD1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HALLOWEEN HYGEINE DRIVE </a:t>
            </a:r>
            <a:br>
              <a:rPr lang="en-US" b="1" dirty="0"/>
            </a:br>
            <a:r>
              <a:rPr lang="en-US" b="1" dirty="0"/>
              <a:t>FOR RAY OF HOPE!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9AA3D-5DB8-7747-A4CE-C1F8EDFF9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LifeGroup</a:t>
            </a:r>
            <a:r>
              <a:rPr lang="en-US" dirty="0"/>
              <a:t> fun challenge to collect as much as you can for the Marketplace at Ray of Hope – between now and Oct. 31</a:t>
            </a:r>
            <a:r>
              <a:rPr lang="en-US" baseline="30000" dirty="0"/>
              <a:t>st</a:t>
            </a:r>
            <a:r>
              <a:rPr lang="en-US" dirty="0"/>
              <a:t>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Check it out here!</a:t>
            </a:r>
          </a:p>
          <a:p>
            <a:pPr marL="0" indent="0" algn="ctr">
              <a:buNone/>
            </a:pPr>
            <a:r>
              <a:rPr lang="en-US" dirty="0"/>
              <a:t>https://</a:t>
            </a:r>
            <a:r>
              <a:rPr lang="en-US" dirty="0" err="1"/>
              <a:t>www.creeksidechurch.ca</a:t>
            </a:r>
            <a:r>
              <a:rPr lang="en-US" dirty="0"/>
              <a:t>/fall-drive/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7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10075</TotalTime>
  <Words>465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HOW TO TRAIN  YOUR BRAIN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PRAYER</vt:lpstr>
      <vt:lpstr>HALLOWEEN HYGEINE DRIVE  FOR RAY OF HOPE!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ME</dc:title>
  <dc:creator>Jeff Austen</dc:creator>
  <cp:lastModifiedBy>Jeff Austen</cp:lastModifiedBy>
  <cp:revision>21</cp:revision>
  <cp:lastPrinted>2021-02-23T19:27:52Z</cp:lastPrinted>
  <dcterms:created xsi:type="dcterms:W3CDTF">2021-02-18T13:53:57Z</dcterms:created>
  <dcterms:modified xsi:type="dcterms:W3CDTF">2021-10-13T17:57:23Z</dcterms:modified>
</cp:coreProperties>
</file>