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5" r:id="rId10"/>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96"/>
  </p:normalViewPr>
  <p:slideViewPr>
    <p:cSldViewPr snapToGrid="0" snapToObjects="1">
      <p:cViewPr varScale="1">
        <p:scale>
          <a:sx n="105" d="100"/>
          <a:sy n="105" d="100"/>
        </p:scale>
        <p:origin x="84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491850-BC73-6C4A-8E07-27415780A84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BF02AD8-A90D-F843-A604-10143C60934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633D2D3-103F-DC40-9F56-4A8D6FB0EF2D}"/>
              </a:ext>
            </a:extLst>
          </p:cNvPr>
          <p:cNvSpPr>
            <a:spLocks noGrp="1"/>
          </p:cNvSpPr>
          <p:nvPr>
            <p:ph type="dt" sz="half" idx="10"/>
          </p:nvPr>
        </p:nvSpPr>
        <p:spPr/>
        <p:txBody>
          <a:bodyPr/>
          <a:lstStyle/>
          <a:p>
            <a:fld id="{67B8BC6D-0E40-AA41-8C16-948E97AFF5AC}" type="datetimeFigureOut">
              <a:rPr lang="en-US" smtClean="0"/>
              <a:t>9/30/21</a:t>
            </a:fld>
            <a:endParaRPr lang="en-US"/>
          </a:p>
        </p:txBody>
      </p:sp>
      <p:sp>
        <p:nvSpPr>
          <p:cNvPr id="5" name="Footer Placeholder 4">
            <a:extLst>
              <a:ext uri="{FF2B5EF4-FFF2-40B4-BE49-F238E27FC236}">
                <a16:creationId xmlns:a16="http://schemas.microsoft.com/office/drawing/2014/main" id="{D8FA588A-327B-174D-AAAC-3D77ABCBC8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DBE46A2-6DE0-2E40-A60F-03519875C1C7}"/>
              </a:ext>
            </a:extLst>
          </p:cNvPr>
          <p:cNvSpPr>
            <a:spLocks noGrp="1"/>
          </p:cNvSpPr>
          <p:nvPr>
            <p:ph type="sldNum" sz="quarter" idx="12"/>
          </p:nvPr>
        </p:nvSpPr>
        <p:spPr/>
        <p:txBody>
          <a:bodyPr/>
          <a:lstStyle/>
          <a:p>
            <a:fld id="{F7020042-60DD-E440-95B4-1C34A61036DF}" type="slidenum">
              <a:rPr lang="en-US" smtClean="0"/>
              <a:t>‹#›</a:t>
            </a:fld>
            <a:endParaRPr lang="en-US"/>
          </a:p>
        </p:txBody>
      </p:sp>
    </p:spTree>
    <p:extLst>
      <p:ext uri="{BB962C8B-B14F-4D97-AF65-F5344CB8AC3E}">
        <p14:creationId xmlns:p14="http://schemas.microsoft.com/office/powerpoint/2010/main" val="929773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3821DC-3450-A647-A63E-24E173FCB5C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43273CC-A075-4A49-AB37-22F8AACA0F5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0EEFDAB-0C2B-FA49-AE60-540448AF00B5}"/>
              </a:ext>
            </a:extLst>
          </p:cNvPr>
          <p:cNvSpPr>
            <a:spLocks noGrp="1"/>
          </p:cNvSpPr>
          <p:nvPr>
            <p:ph type="dt" sz="half" idx="10"/>
          </p:nvPr>
        </p:nvSpPr>
        <p:spPr/>
        <p:txBody>
          <a:bodyPr/>
          <a:lstStyle/>
          <a:p>
            <a:fld id="{67B8BC6D-0E40-AA41-8C16-948E97AFF5AC}" type="datetimeFigureOut">
              <a:rPr lang="en-US" smtClean="0"/>
              <a:t>9/30/21</a:t>
            </a:fld>
            <a:endParaRPr lang="en-US"/>
          </a:p>
        </p:txBody>
      </p:sp>
      <p:sp>
        <p:nvSpPr>
          <p:cNvPr id="5" name="Footer Placeholder 4">
            <a:extLst>
              <a:ext uri="{FF2B5EF4-FFF2-40B4-BE49-F238E27FC236}">
                <a16:creationId xmlns:a16="http://schemas.microsoft.com/office/drawing/2014/main" id="{72A2F299-8B52-F842-A6D4-DB756531997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B5F4BE9-A442-7F41-88AA-6338FCC9EDB9}"/>
              </a:ext>
            </a:extLst>
          </p:cNvPr>
          <p:cNvSpPr>
            <a:spLocks noGrp="1"/>
          </p:cNvSpPr>
          <p:nvPr>
            <p:ph type="sldNum" sz="quarter" idx="12"/>
          </p:nvPr>
        </p:nvSpPr>
        <p:spPr/>
        <p:txBody>
          <a:bodyPr/>
          <a:lstStyle/>
          <a:p>
            <a:fld id="{F7020042-60DD-E440-95B4-1C34A61036DF}" type="slidenum">
              <a:rPr lang="en-US" smtClean="0"/>
              <a:t>‹#›</a:t>
            </a:fld>
            <a:endParaRPr lang="en-US"/>
          </a:p>
        </p:txBody>
      </p:sp>
    </p:spTree>
    <p:extLst>
      <p:ext uri="{BB962C8B-B14F-4D97-AF65-F5344CB8AC3E}">
        <p14:creationId xmlns:p14="http://schemas.microsoft.com/office/powerpoint/2010/main" val="32857772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364DB78-4CE8-2848-A50B-97FA20C0665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03BA89D-1157-7449-8697-903B9A0FED31}"/>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45999C-AD76-4242-B01C-19EB95E95265}"/>
              </a:ext>
            </a:extLst>
          </p:cNvPr>
          <p:cNvSpPr>
            <a:spLocks noGrp="1"/>
          </p:cNvSpPr>
          <p:nvPr>
            <p:ph type="dt" sz="half" idx="10"/>
          </p:nvPr>
        </p:nvSpPr>
        <p:spPr/>
        <p:txBody>
          <a:bodyPr/>
          <a:lstStyle/>
          <a:p>
            <a:fld id="{67B8BC6D-0E40-AA41-8C16-948E97AFF5AC}" type="datetimeFigureOut">
              <a:rPr lang="en-US" smtClean="0"/>
              <a:t>9/30/21</a:t>
            </a:fld>
            <a:endParaRPr lang="en-US"/>
          </a:p>
        </p:txBody>
      </p:sp>
      <p:sp>
        <p:nvSpPr>
          <p:cNvPr id="5" name="Footer Placeholder 4">
            <a:extLst>
              <a:ext uri="{FF2B5EF4-FFF2-40B4-BE49-F238E27FC236}">
                <a16:creationId xmlns:a16="http://schemas.microsoft.com/office/drawing/2014/main" id="{F33E08DA-1F81-3D47-9858-671436E6C90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2DCD13-B776-4742-8983-B9018D0511FC}"/>
              </a:ext>
            </a:extLst>
          </p:cNvPr>
          <p:cNvSpPr>
            <a:spLocks noGrp="1"/>
          </p:cNvSpPr>
          <p:nvPr>
            <p:ph type="sldNum" sz="quarter" idx="12"/>
          </p:nvPr>
        </p:nvSpPr>
        <p:spPr/>
        <p:txBody>
          <a:bodyPr/>
          <a:lstStyle/>
          <a:p>
            <a:fld id="{F7020042-60DD-E440-95B4-1C34A61036DF}" type="slidenum">
              <a:rPr lang="en-US" smtClean="0"/>
              <a:t>‹#›</a:t>
            </a:fld>
            <a:endParaRPr lang="en-US"/>
          </a:p>
        </p:txBody>
      </p:sp>
    </p:spTree>
    <p:extLst>
      <p:ext uri="{BB962C8B-B14F-4D97-AF65-F5344CB8AC3E}">
        <p14:creationId xmlns:p14="http://schemas.microsoft.com/office/powerpoint/2010/main" val="846034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F766ED-0F60-854E-91D2-E31804F9828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3EEEBCB-974B-1A48-BA44-2AF272F5215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346FDF-DB8F-EC45-9CF9-0640942DDFE1}"/>
              </a:ext>
            </a:extLst>
          </p:cNvPr>
          <p:cNvSpPr>
            <a:spLocks noGrp="1"/>
          </p:cNvSpPr>
          <p:nvPr>
            <p:ph type="dt" sz="half" idx="10"/>
          </p:nvPr>
        </p:nvSpPr>
        <p:spPr/>
        <p:txBody>
          <a:bodyPr/>
          <a:lstStyle/>
          <a:p>
            <a:fld id="{67B8BC6D-0E40-AA41-8C16-948E97AFF5AC}" type="datetimeFigureOut">
              <a:rPr lang="en-US" smtClean="0"/>
              <a:t>9/30/21</a:t>
            </a:fld>
            <a:endParaRPr lang="en-US"/>
          </a:p>
        </p:txBody>
      </p:sp>
      <p:sp>
        <p:nvSpPr>
          <p:cNvPr id="5" name="Footer Placeholder 4">
            <a:extLst>
              <a:ext uri="{FF2B5EF4-FFF2-40B4-BE49-F238E27FC236}">
                <a16:creationId xmlns:a16="http://schemas.microsoft.com/office/drawing/2014/main" id="{C9509C68-9B3C-804F-9F9F-69686BF1A8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0DE464C-10F5-5B4D-AD2C-DFAF7EAFE1CB}"/>
              </a:ext>
            </a:extLst>
          </p:cNvPr>
          <p:cNvSpPr>
            <a:spLocks noGrp="1"/>
          </p:cNvSpPr>
          <p:nvPr>
            <p:ph type="sldNum" sz="quarter" idx="12"/>
          </p:nvPr>
        </p:nvSpPr>
        <p:spPr/>
        <p:txBody>
          <a:bodyPr/>
          <a:lstStyle/>
          <a:p>
            <a:fld id="{F7020042-60DD-E440-95B4-1C34A61036DF}" type="slidenum">
              <a:rPr lang="en-US" smtClean="0"/>
              <a:t>‹#›</a:t>
            </a:fld>
            <a:endParaRPr lang="en-US"/>
          </a:p>
        </p:txBody>
      </p:sp>
    </p:spTree>
    <p:extLst>
      <p:ext uri="{BB962C8B-B14F-4D97-AF65-F5344CB8AC3E}">
        <p14:creationId xmlns:p14="http://schemas.microsoft.com/office/powerpoint/2010/main" val="2452512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7D906A-2DA9-CA46-AF05-3BCFA263767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F1FB841-AB46-AD44-BC88-29A52DBC72C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D487D44-4690-E243-BCA8-3049F4E89341}"/>
              </a:ext>
            </a:extLst>
          </p:cNvPr>
          <p:cNvSpPr>
            <a:spLocks noGrp="1"/>
          </p:cNvSpPr>
          <p:nvPr>
            <p:ph type="dt" sz="half" idx="10"/>
          </p:nvPr>
        </p:nvSpPr>
        <p:spPr/>
        <p:txBody>
          <a:bodyPr/>
          <a:lstStyle/>
          <a:p>
            <a:fld id="{67B8BC6D-0E40-AA41-8C16-948E97AFF5AC}" type="datetimeFigureOut">
              <a:rPr lang="en-US" smtClean="0"/>
              <a:t>9/30/21</a:t>
            </a:fld>
            <a:endParaRPr lang="en-US"/>
          </a:p>
        </p:txBody>
      </p:sp>
      <p:sp>
        <p:nvSpPr>
          <p:cNvPr id="5" name="Footer Placeholder 4">
            <a:extLst>
              <a:ext uri="{FF2B5EF4-FFF2-40B4-BE49-F238E27FC236}">
                <a16:creationId xmlns:a16="http://schemas.microsoft.com/office/drawing/2014/main" id="{7C485273-BA48-1E44-8430-51DB662F0F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079C93-0022-8149-8568-F39B23036938}"/>
              </a:ext>
            </a:extLst>
          </p:cNvPr>
          <p:cNvSpPr>
            <a:spLocks noGrp="1"/>
          </p:cNvSpPr>
          <p:nvPr>
            <p:ph type="sldNum" sz="quarter" idx="12"/>
          </p:nvPr>
        </p:nvSpPr>
        <p:spPr/>
        <p:txBody>
          <a:bodyPr/>
          <a:lstStyle/>
          <a:p>
            <a:fld id="{F7020042-60DD-E440-95B4-1C34A61036DF}" type="slidenum">
              <a:rPr lang="en-US" smtClean="0"/>
              <a:t>‹#›</a:t>
            </a:fld>
            <a:endParaRPr lang="en-US"/>
          </a:p>
        </p:txBody>
      </p:sp>
    </p:spTree>
    <p:extLst>
      <p:ext uri="{BB962C8B-B14F-4D97-AF65-F5344CB8AC3E}">
        <p14:creationId xmlns:p14="http://schemas.microsoft.com/office/powerpoint/2010/main" val="34235763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FAEA9-2003-5343-AD89-17DCA43C60D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D608B34-73CD-A542-909B-BEF0B681F82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280FE60-5165-994D-8D9A-EB7DE270466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0C8EE47-CBA7-9444-BA8F-141E23EA172E}"/>
              </a:ext>
            </a:extLst>
          </p:cNvPr>
          <p:cNvSpPr>
            <a:spLocks noGrp="1"/>
          </p:cNvSpPr>
          <p:nvPr>
            <p:ph type="dt" sz="half" idx="10"/>
          </p:nvPr>
        </p:nvSpPr>
        <p:spPr/>
        <p:txBody>
          <a:bodyPr/>
          <a:lstStyle/>
          <a:p>
            <a:fld id="{67B8BC6D-0E40-AA41-8C16-948E97AFF5AC}" type="datetimeFigureOut">
              <a:rPr lang="en-US" smtClean="0"/>
              <a:t>9/30/21</a:t>
            </a:fld>
            <a:endParaRPr lang="en-US"/>
          </a:p>
        </p:txBody>
      </p:sp>
      <p:sp>
        <p:nvSpPr>
          <p:cNvPr id="6" name="Footer Placeholder 5">
            <a:extLst>
              <a:ext uri="{FF2B5EF4-FFF2-40B4-BE49-F238E27FC236}">
                <a16:creationId xmlns:a16="http://schemas.microsoft.com/office/drawing/2014/main" id="{4B9E5AD6-CF0F-6545-A18D-D57626FD3C2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2DE67BE-985A-B941-A213-35A13E60BB22}"/>
              </a:ext>
            </a:extLst>
          </p:cNvPr>
          <p:cNvSpPr>
            <a:spLocks noGrp="1"/>
          </p:cNvSpPr>
          <p:nvPr>
            <p:ph type="sldNum" sz="quarter" idx="12"/>
          </p:nvPr>
        </p:nvSpPr>
        <p:spPr/>
        <p:txBody>
          <a:bodyPr/>
          <a:lstStyle/>
          <a:p>
            <a:fld id="{F7020042-60DD-E440-95B4-1C34A61036DF}" type="slidenum">
              <a:rPr lang="en-US" smtClean="0"/>
              <a:t>‹#›</a:t>
            </a:fld>
            <a:endParaRPr lang="en-US"/>
          </a:p>
        </p:txBody>
      </p:sp>
    </p:spTree>
    <p:extLst>
      <p:ext uri="{BB962C8B-B14F-4D97-AF65-F5344CB8AC3E}">
        <p14:creationId xmlns:p14="http://schemas.microsoft.com/office/powerpoint/2010/main" val="31844197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995F5C-A287-1946-85B6-F4EA51EC625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D719E93-27D7-714B-BB97-A2FA3F385F1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743ABC2-CEEC-6A40-A26D-4E4DB7E5502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13788AF-A9F1-AE42-A6E3-0D3FD5A3754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551E64A-24C8-B14C-B582-5CFB8C12FE39}"/>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F37393A-2D31-704A-ADF7-F00D12E5A6EA}"/>
              </a:ext>
            </a:extLst>
          </p:cNvPr>
          <p:cNvSpPr>
            <a:spLocks noGrp="1"/>
          </p:cNvSpPr>
          <p:nvPr>
            <p:ph type="dt" sz="half" idx="10"/>
          </p:nvPr>
        </p:nvSpPr>
        <p:spPr/>
        <p:txBody>
          <a:bodyPr/>
          <a:lstStyle/>
          <a:p>
            <a:fld id="{67B8BC6D-0E40-AA41-8C16-948E97AFF5AC}" type="datetimeFigureOut">
              <a:rPr lang="en-US" smtClean="0"/>
              <a:t>9/30/21</a:t>
            </a:fld>
            <a:endParaRPr lang="en-US"/>
          </a:p>
        </p:txBody>
      </p:sp>
      <p:sp>
        <p:nvSpPr>
          <p:cNvPr id="8" name="Footer Placeholder 7">
            <a:extLst>
              <a:ext uri="{FF2B5EF4-FFF2-40B4-BE49-F238E27FC236}">
                <a16:creationId xmlns:a16="http://schemas.microsoft.com/office/drawing/2014/main" id="{5DF078BF-0CDC-0549-8039-8E847F8D343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E8CB353-C74C-1343-876A-CA24B86881F8}"/>
              </a:ext>
            </a:extLst>
          </p:cNvPr>
          <p:cNvSpPr>
            <a:spLocks noGrp="1"/>
          </p:cNvSpPr>
          <p:nvPr>
            <p:ph type="sldNum" sz="quarter" idx="12"/>
          </p:nvPr>
        </p:nvSpPr>
        <p:spPr/>
        <p:txBody>
          <a:bodyPr/>
          <a:lstStyle/>
          <a:p>
            <a:fld id="{F7020042-60DD-E440-95B4-1C34A61036DF}" type="slidenum">
              <a:rPr lang="en-US" smtClean="0"/>
              <a:t>‹#›</a:t>
            </a:fld>
            <a:endParaRPr lang="en-US"/>
          </a:p>
        </p:txBody>
      </p:sp>
    </p:spTree>
    <p:extLst>
      <p:ext uri="{BB962C8B-B14F-4D97-AF65-F5344CB8AC3E}">
        <p14:creationId xmlns:p14="http://schemas.microsoft.com/office/powerpoint/2010/main" val="949803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CEEFF-7DAF-664A-9007-273E753E7CB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4E70395-F12A-CE4C-8999-7F50F98A9B78}"/>
              </a:ext>
            </a:extLst>
          </p:cNvPr>
          <p:cNvSpPr>
            <a:spLocks noGrp="1"/>
          </p:cNvSpPr>
          <p:nvPr>
            <p:ph type="dt" sz="half" idx="10"/>
          </p:nvPr>
        </p:nvSpPr>
        <p:spPr/>
        <p:txBody>
          <a:bodyPr/>
          <a:lstStyle/>
          <a:p>
            <a:fld id="{67B8BC6D-0E40-AA41-8C16-948E97AFF5AC}" type="datetimeFigureOut">
              <a:rPr lang="en-US" smtClean="0"/>
              <a:t>9/30/21</a:t>
            </a:fld>
            <a:endParaRPr lang="en-US"/>
          </a:p>
        </p:txBody>
      </p:sp>
      <p:sp>
        <p:nvSpPr>
          <p:cNvPr id="4" name="Footer Placeholder 3">
            <a:extLst>
              <a:ext uri="{FF2B5EF4-FFF2-40B4-BE49-F238E27FC236}">
                <a16:creationId xmlns:a16="http://schemas.microsoft.com/office/drawing/2014/main" id="{45B31A47-02D8-2E4C-9647-B4D31B4CAFD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423A01E-0CCB-704E-B771-D9E941A21297}"/>
              </a:ext>
            </a:extLst>
          </p:cNvPr>
          <p:cNvSpPr>
            <a:spLocks noGrp="1"/>
          </p:cNvSpPr>
          <p:nvPr>
            <p:ph type="sldNum" sz="quarter" idx="12"/>
          </p:nvPr>
        </p:nvSpPr>
        <p:spPr/>
        <p:txBody>
          <a:bodyPr/>
          <a:lstStyle/>
          <a:p>
            <a:fld id="{F7020042-60DD-E440-95B4-1C34A61036DF}" type="slidenum">
              <a:rPr lang="en-US" smtClean="0"/>
              <a:t>‹#›</a:t>
            </a:fld>
            <a:endParaRPr lang="en-US"/>
          </a:p>
        </p:txBody>
      </p:sp>
    </p:spTree>
    <p:extLst>
      <p:ext uri="{BB962C8B-B14F-4D97-AF65-F5344CB8AC3E}">
        <p14:creationId xmlns:p14="http://schemas.microsoft.com/office/powerpoint/2010/main" val="12349412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9FD1400-ADB6-2840-8D9A-50E52BBF6BEB}"/>
              </a:ext>
            </a:extLst>
          </p:cNvPr>
          <p:cNvSpPr>
            <a:spLocks noGrp="1"/>
          </p:cNvSpPr>
          <p:nvPr>
            <p:ph type="dt" sz="half" idx="10"/>
          </p:nvPr>
        </p:nvSpPr>
        <p:spPr/>
        <p:txBody>
          <a:bodyPr/>
          <a:lstStyle/>
          <a:p>
            <a:fld id="{67B8BC6D-0E40-AA41-8C16-948E97AFF5AC}" type="datetimeFigureOut">
              <a:rPr lang="en-US" smtClean="0"/>
              <a:t>9/30/21</a:t>
            </a:fld>
            <a:endParaRPr lang="en-US"/>
          </a:p>
        </p:txBody>
      </p:sp>
      <p:sp>
        <p:nvSpPr>
          <p:cNvPr id="3" name="Footer Placeholder 2">
            <a:extLst>
              <a:ext uri="{FF2B5EF4-FFF2-40B4-BE49-F238E27FC236}">
                <a16:creationId xmlns:a16="http://schemas.microsoft.com/office/drawing/2014/main" id="{119A0118-3FDF-4C44-A003-623BE24314D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03D3A8B-61FC-8544-928A-F99618966F98}"/>
              </a:ext>
            </a:extLst>
          </p:cNvPr>
          <p:cNvSpPr>
            <a:spLocks noGrp="1"/>
          </p:cNvSpPr>
          <p:nvPr>
            <p:ph type="sldNum" sz="quarter" idx="12"/>
          </p:nvPr>
        </p:nvSpPr>
        <p:spPr/>
        <p:txBody>
          <a:bodyPr/>
          <a:lstStyle/>
          <a:p>
            <a:fld id="{F7020042-60DD-E440-95B4-1C34A61036DF}" type="slidenum">
              <a:rPr lang="en-US" smtClean="0"/>
              <a:t>‹#›</a:t>
            </a:fld>
            <a:endParaRPr lang="en-US"/>
          </a:p>
        </p:txBody>
      </p:sp>
    </p:spTree>
    <p:extLst>
      <p:ext uri="{BB962C8B-B14F-4D97-AF65-F5344CB8AC3E}">
        <p14:creationId xmlns:p14="http://schemas.microsoft.com/office/powerpoint/2010/main" val="24270816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DE5D8D-DF81-0C41-B1F7-6FBBF375251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2B2FAEE-7034-2A44-AE1C-8851018C000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FA6A326-1B49-7A47-9D84-3A1B57A330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F7B60B0-470A-C944-BAB7-505C61C6B8F8}"/>
              </a:ext>
            </a:extLst>
          </p:cNvPr>
          <p:cNvSpPr>
            <a:spLocks noGrp="1"/>
          </p:cNvSpPr>
          <p:nvPr>
            <p:ph type="dt" sz="half" idx="10"/>
          </p:nvPr>
        </p:nvSpPr>
        <p:spPr/>
        <p:txBody>
          <a:bodyPr/>
          <a:lstStyle/>
          <a:p>
            <a:fld id="{67B8BC6D-0E40-AA41-8C16-948E97AFF5AC}" type="datetimeFigureOut">
              <a:rPr lang="en-US" smtClean="0"/>
              <a:t>9/30/21</a:t>
            </a:fld>
            <a:endParaRPr lang="en-US"/>
          </a:p>
        </p:txBody>
      </p:sp>
      <p:sp>
        <p:nvSpPr>
          <p:cNvPr id="6" name="Footer Placeholder 5">
            <a:extLst>
              <a:ext uri="{FF2B5EF4-FFF2-40B4-BE49-F238E27FC236}">
                <a16:creationId xmlns:a16="http://schemas.microsoft.com/office/drawing/2014/main" id="{5386EBA0-AF60-E447-8060-83E2BE1580A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068FA57-1BD3-DB41-ADAD-BF7CBC12EDC4}"/>
              </a:ext>
            </a:extLst>
          </p:cNvPr>
          <p:cNvSpPr>
            <a:spLocks noGrp="1"/>
          </p:cNvSpPr>
          <p:nvPr>
            <p:ph type="sldNum" sz="quarter" idx="12"/>
          </p:nvPr>
        </p:nvSpPr>
        <p:spPr/>
        <p:txBody>
          <a:bodyPr/>
          <a:lstStyle/>
          <a:p>
            <a:fld id="{F7020042-60DD-E440-95B4-1C34A61036DF}" type="slidenum">
              <a:rPr lang="en-US" smtClean="0"/>
              <a:t>‹#›</a:t>
            </a:fld>
            <a:endParaRPr lang="en-US"/>
          </a:p>
        </p:txBody>
      </p:sp>
    </p:spTree>
    <p:extLst>
      <p:ext uri="{BB962C8B-B14F-4D97-AF65-F5344CB8AC3E}">
        <p14:creationId xmlns:p14="http://schemas.microsoft.com/office/powerpoint/2010/main" val="19244943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3FA5FA-726C-6645-9432-DAE263AC415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98E5B2B-5772-BE46-BBDA-736CA18017E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4881DE5-0497-904A-B1BF-2AF29143F8E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F44301E-7573-E445-98BB-C1E6D5470B53}"/>
              </a:ext>
            </a:extLst>
          </p:cNvPr>
          <p:cNvSpPr>
            <a:spLocks noGrp="1"/>
          </p:cNvSpPr>
          <p:nvPr>
            <p:ph type="dt" sz="half" idx="10"/>
          </p:nvPr>
        </p:nvSpPr>
        <p:spPr/>
        <p:txBody>
          <a:bodyPr/>
          <a:lstStyle/>
          <a:p>
            <a:fld id="{67B8BC6D-0E40-AA41-8C16-948E97AFF5AC}" type="datetimeFigureOut">
              <a:rPr lang="en-US" smtClean="0"/>
              <a:t>9/30/21</a:t>
            </a:fld>
            <a:endParaRPr lang="en-US"/>
          </a:p>
        </p:txBody>
      </p:sp>
      <p:sp>
        <p:nvSpPr>
          <p:cNvPr id="6" name="Footer Placeholder 5">
            <a:extLst>
              <a:ext uri="{FF2B5EF4-FFF2-40B4-BE49-F238E27FC236}">
                <a16:creationId xmlns:a16="http://schemas.microsoft.com/office/drawing/2014/main" id="{7CB59EF9-30C5-9846-AB12-1D330987CC6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4DAA696-0DBB-714C-9750-DA47CE70C976}"/>
              </a:ext>
            </a:extLst>
          </p:cNvPr>
          <p:cNvSpPr>
            <a:spLocks noGrp="1"/>
          </p:cNvSpPr>
          <p:nvPr>
            <p:ph type="sldNum" sz="quarter" idx="12"/>
          </p:nvPr>
        </p:nvSpPr>
        <p:spPr/>
        <p:txBody>
          <a:bodyPr/>
          <a:lstStyle/>
          <a:p>
            <a:fld id="{F7020042-60DD-E440-95B4-1C34A61036DF}" type="slidenum">
              <a:rPr lang="en-US" smtClean="0"/>
              <a:t>‹#›</a:t>
            </a:fld>
            <a:endParaRPr lang="en-US"/>
          </a:p>
        </p:txBody>
      </p:sp>
    </p:spTree>
    <p:extLst>
      <p:ext uri="{BB962C8B-B14F-4D97-AF65-F5344CB8AC3E}">
        <p14:creationId xmlns:p14="http://schemas.microsoft.com/office/powerpoint/2010/main" val="35538488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1E9B9A0-0CAF-9B47-9C77-EDA07036481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B6A4489-4FB0-D34A-8BCE-2F5ED1303A9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42191D5-8330-594C-97BA-F7B0E558311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B8BC6D-0E40-AA41-8C16-948E97AFF5AC}" type="datetimeFigureOut">
              <a:rPr lang="en-US" smtClean="0"/>
              <a:t>9/30/21</a:t>
            </a:fld>
            <a:endParaRPr lang="en-US"/>
          </a:p>
        </p:txBody>
      </p:sp>
      <p:sp>
        <p:nvSpPr>
          <p:cNvPr id="5" name="Footer Placeholder 4">
            <a:extLst>
              <a:ext uri="{FF2B5EF4-FFF2-40B4-BE49-F238E27FC236}">
                <a16:creationId xmlns:a16="http://schemas.microsoft.com/office/drawing/2014/main" id="{3E5E674A-D2FA-554C-AD3F-8F1E72908A7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7A6F0DB-246E-E245-82DB-AA3E97F9BD1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020042-60DD-E440-95B4-1C34A61036DF}" type="slidenum">
              <a:rPr lang="en-US" smtClean="0"/>
              <a:t>‹#›</a:t>
            </a:fld>
            <a:endParaRPr lang="en-US"/>
          </a:p>
        </p:txBody>
      </p:sp>
    </p:spTree>
    <p:extLst>
      <p:ext uri="{BB962C8B-B14F-4D97-AF65-F5344CB8AC3E}">
        <p14:creationId xmlns:p14="http://schemas.microsoft.com/office/powerpoint/2010/main" val="33795263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25A233-9BE1-BB4E-86CB-723B7F8B4BB9}"/>
              </a:ext>
            </a:extLst>
          </p:cNvPr>
          <p:cNvSpPr>
            <a:spLocks noGrp="1"/>
          </p:cNvSpPr>
          <p:nvPr>
            <p:ph type="ctrTitle"/>
          </p:nvPr>
        </p:nvSpPr>
        <p:spPr/>
        <p:txBody>
          <a:bodyPr>
            <a:normAutofit/>
          </a:bodyPr>
          <a:lstStyle/>
          <a:p>
            <a:r>
              <a:rPr lang="en-US" sz="8000" b="1" dirty="0"/>
              <a:t>REBOOT</a:t>
            </a:r>
          </a:p>
        </p:txBody>
      </p:sp>
      <p:sp>
        <p:nvSpPr>
          <p:cNvPr id="3" name="Subtitle 2">
            <a:extLst>
              <a:ext uri="{FF2B5EF4-FFF2-40B4-BE49-F238E27FC236}">
                <a16:creationId xmlns:a16="http://schemas.microsoft.com/office/drawing/2014/main" id="{3E6836A0-76C3-F345-A10E-C803CEA3A44C}"/>
              </a:ext>
            </a:extLst>
          </p:cNvPr>
          <p:cNvSpPr>
            <a:spLocks noGrp="1"/>
          </p:cNvSpPr>
          <p:nvPr>
            <p:ph type="subTitle" idx="1"/>
          </p:nvPr>
        </p:nvSpPr>
        <p:spPr>
          <a:xfrm>
            <a:off x="1271488" y="3777232"/>
            <a:ext cx="9144000" cy="1655762"/>
          </a:xfrm>
        </p:spPr>
        <p:txBody>
          <a:bodyPr>
            <a:normAutofit/>
          </a:bodyPr>
          <a:lstStyle/>
          <a:p>
            <a:endParaRPr lang="en-US" sz="3600" b="1" dirty="0"/>
          </a:p>
          <a:p>
            <a:r>
              <a:rPr lang="en-US" sz="3600" b="1" dirty="0"/>
              <a:t>	</a:t>
            </a:r>
            <a:r>
              <a:rPr lang="en-US" sz="4400" b="1" dirty="0"/>
              <a:t>JOIN THE MOVEMENT</a:t>
            </a:r>
          </a:p>
        </p:txBody>
      </p:sp>
    </p:spTree>
    <p:extLst>
      <p:ext uri="{BB962C8B-B14F-4D97-AF65-F5344CB8AC3E}">
        <p14:creationId xmlns:p14="http://schemas.microsoft.com/office/powerpoint/2010/main" val="33517953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2D870F6-B1BF-A04D-ADA4-B810B93356EE}"/>
              </a:ext>
            </a:extLst>
          </p:cNvPr>
          <p:cNvSpPr>
            <a:spLocks noGrp="1"/>
          </p:cNvSpPr>
          <p:nvPr>
            <p:ph idx="1"/>
          </p:nvPr>
        </p:nvSpPr>
        <p:spPr>
          <a:xfrm>
            <a:off x="893618" y="1257589"/>
            <a:ext cx="10515600" cy="4351338"/>
          </a:xfrm>
        </p:spPr>
        <p:txBody>
          <a:bodyPr>
            <a:normAutofit/>
          </a:bodyPr>
          <a:lstStyle/>
          <a:p>
            <a:pPr marL="0" indent="0" algn="ctr">
              <a:buNone/>
            </a:pPr>
            <a:r>
              <a:rPr lang="en-CA" b="1" u="sng" dirty="0"/>
              <a:t>THE INVITATION</a:t>
            </a:r>
          </a:p>
          <a:p>
            <a:pPr marL="0" indent="0">
              <a:buNone/>
            </a:pPr>
            <a:endParaRPr lang="en-CA" dirty="0"/>
          </a:p>
          <a:p>
            <a:pPr marL="0" indent="0">
              <a:buNone/>
            </a:pPr>
            <a:r>
              <a:rPr lang="en-CA" dirty="0"/>
              <a:t>Share a story with your group about a time when you received an exciting invitation.   Maybe a friend offered you a ticket to a sold out sporting event.   Maybe you got invited to a social gathering of people you couldn’t wait to meet.</a:t>
            </a:r>
            <a:endParaRPr lang="en-US" dirty="0"/>
          </a:p>
          <a:p>
            <a:pPr marL="0" indent="0">
              <a:buNone/>
            </a:pPr>
            <a:endParaRPr lang="en-CA" b="1" dirty="0"/>
          </a:p>
          <a:p>
            <a:pPr marL="0" indent="0" algn="ctr">
              <a:buNone/>
            </a:pPr>
            <a:r>
              <a:rPr lang="en-CA" b="1" dirty="0"/>
              <a:t>What invitation story can you share with your group?</a:t>
            </a:r>
            <a:endParaRPr lang="en-US" dirty="0"/>
          </a:p>
        </p:txBody>
      </p:sp>
    </p:spTree>
    <p:extLst>
      <p:ext uri="{BB962C8B-B14F-4D97-AF65-F5344CB8AC3E}">
        <p14:creationId xmlns:p14="http://schemas.microsoft.com/office/powerpoint/2010/main" val="20238030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FDA22F4-EC21-C748-A5DE-55117C591699}"/>
              </a:ext>
            </a:extLst>
          </p:cNvPr>
          <p:cNvSpPr>
            <a:spLocks noGrp="1"/>
          </p:cNvSpPr>
          <p:nvPr>
            <p:ph idx="1"/>
          </p:nvPr>
        </p:nvSpPr>
        <p:spPr>
          <a:xfrm>
            <a:off x="823452" y="1386302"/>
            <a:ext cx="10515600" cy="4351338"/>
          </a:xfrm>
        </p:spPr>
        <p:txBody>
          <a:bodyPr/>
          <a:lstStyle/>
          <a:p>
            <a:pPr marL="0" indent="0">
              <a:buNone/>
            </a:pPr>
            <a:endParaRPr lang="en-CA" dirty="0"/>
          </a:p>
          <a:p>
            <a:pPr marL="0" indent="0">
              <a:buNone/>
            </a:pPr>
            <a:endParaRPr lang="en-CA" dirty="0"/>
          </a:p>
          <a:p>
            <a:pPr marL="0" indent="0" algn="ctr">
              <a:buNone/>
            </a:pPr>
            <a:r>
              <a:rPr lang="en-CA" dirty="0"/>
              <a:t>On Sunday, Chris Burge shared a key value at Creekside </a:t>
            </a:r>
          </a:p>
          <a:p>
            <a:pPr marL="0" indent="0" algn="ctr">
              <a:buNone/>
            </a:pPr>
            <a:r>
              <a:rPr lang="en-CA" dirty="0"/>
              <a:t>that we want to live out – Involve and Invite.     </a:t>
            </a:r>
          </a:p>
          <a:p>
            <a:pPr marL="0" indent="0" algn="ctr">
              <a:buNone/>
            </a:pPr>
            <a:endParaRPr lang="en-CA" b="1" dirty="0"/>
          </a:p>
          <a:p>
            <a:pPr marL="0" indent="0" algn="ctr">
              <a:buNone/>
            </a:pPr>
            <a:r>
              <a:rPr lang="en-CA" b="1" dirty="0"/>
              <a:t>What is this value about?    </a:t>
            </a:r>
          </a:p>
          <a:p>
            <a:pPr marL="0" indent="0" algn="ctr">
              <a:buNone/>
            </a:pPr>
            <a:endParaRPr lang="en-CA" b="1" dirty="0"/>
          </a:p>
          <a:p>
            <a:pPr marL="0" indent="0" algn="ctr">
              <a:buNone/>
            </a:pPr>
            <a:r>
              <a:rPr lang="en-CA" b="1" dirty="0"/>
              <a:t>What does it look like to involve and invite?</a:t>
            </a:r>
            <a:endParaRPr lang="en-CA" dirty="0"/>
          </a:p>
          <a:p>
            <a:pPr marL="0" indent="0">
              <a:buNone/>
            </a:pPr>
            <a:endParaRPr lang="en-CA" dirty="0"/>
          </a:p>
          <a:p>
            <a:pPr marL="0" indent="0">
              <a:buNone/>
            </a:pPr>
            <a:endParaRPr lang="en-US" dirty="0"/>
          </a:p>
        </p:txBody>
      </p:sp>
    </p:spTree>
    <p:extLst>
      <p:ext uri="{BB962C8B-B14F-4D97-AF65-F5344CB8AC3E}">
        <p14:creationId xmlns:p14="http://schemas.microsoft.com/office/powerpoint/2010/main" val="36350672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FE22117-F6AA-2A4A-A2BB-14D0254BED1D}"/>
              </a:ext>
            </a:extLst>
          </p:cNvPr>
          <p:cNvSpPr>
            <a:spLocks noGrp="1"/>
          </p:cNvSpPr>
          <p:nvPr>
            <p:ph idx="1"/>
          </p:nvPr>
        </p:nvSpPr>
        <p:spPr/>
        <p:txBody>
          <a:bodyPr/>
          <a:lstStyle/>
          <a:p>
            <a:pPr marL="0" indent="0">
              <a:buNone/>
            </a:pPr>
            <a:endParaRPr lang="en-CA" dirty="0"/>
          </a:p>
          <a:p>
            <a:pPr marL="0" indent="0" algn="ctr">
              <a:buNone/>
            </a:pPr>
            <a:r>
              <a:rPr lang="en-CA" dirty="0"/>
              <a:t>Share your story in group about how you first came to Creekside.   </a:t>
            </a:r>
          </a:p>
          <a:p>
            <a:pPr marL="0" indent="0" algn="ctr">
              <a:buNone/>
            </a:pPr>
            <a:endParaRPr lang="en-CA" b="1" dirty="0"/>
          </a:p>
          <a:p>
            <a:pPr marL="0" indent="0" algn="ctr">
              <a:buNone/>
            </a:pPr>
            <a:r>
              <a:rPr lang="en-CA" b="1" dirty="0"/>
              <a:t>Did someone invite you?   </a:t>
            </a:r>
          </a:p>
          <a:p>
            <a:pPr marL="0" indent="0" algn="ctr">
              <a:buNone/>
            </a:pPr>
            <a:endParaRPr lang="en-CA" b="1" dirty="0"/>
          </a:p>
          <a:p>
            <a:pPr marL="0" indent="0" algn="ctr">
              <a:buNone/>
            </a:pPr>
            <a:r>
              <a:rPr lang="en-CA" b="1" dirty="0"/>
              <a:t>If so, how did they do it?</a:t>
            </a:r>
            <a:endParaRPr lang="en-CA" dirty="0"/>
          </a:p>
          <a:p>
            <a:pPr marL="0" indent="0">
              <a:buNone/>
            </a:pPr>
            <a:endParaRPr lang="en-CA" dirty="0"/>
          </a:p>
        </p:txBody>
      </p:sp>
    </p:spTree>
    <p:extLst>
      <p:ext uri="{BB962C8B-B14F-4D97-AF65-F5344CB8AC3E}">
        <p14:creationId xmlns:p14="http://schemas.microsoft.com/office/powerpoint/2010/main" val="34900244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36506C9-46D3-D54A-BD4E-838BE5713CBE}"/>
              </a:ext>
            </a:extLst>
          </p:cNvPr>
          <p:cNvSpPr>
            <a:spLocks noGrp="1"/>
          </p:cNvSpPr>
          <p:nvPr>
            <p:ph idx="1"/>
          </p:nvPr>
        </p:nvSpPr>
        <p:spPr>
          <a:xfrm>
            <a:off x="838200" y="1574903"/>
            <a:ext cx="10515600" cy="4351338"/>
          </a:xfrm>
        </p:spPr>
        <p:txBody>
          <a:bodyPr/>
          <a:lstStyle/>
          <a:p>
            <a:pPr marL="0" indent="0">
              <a:buNone/>
            </a:pPr>
            <a:endParaRPr lang="en-CA" dirty="0"/>
          </a:p>
          <a:p>
            <a:pPr marL="0" indent="0" algn="ctr">
              <a:buNone/>
            </a:pPr>
            <a:endParaRPr lang="en-CA" b="1" dirty="0"/>
          </a:p>
          <a:p>
            <a:pPr marL="0" indent="0" algn="ctr">
              <a:buNone/>
            </a:pPr>
            <a:r>
              <a:rPr lang="en-CA" dirty="0"/>
              <a:t>Read Acts 2:14-41 out loud in your group.</a:t>
            </a:r>
          </a:p>
          <a:p>
            <a:pPr marL="0" indent="0" algn="ctr">
              <a:buNone/>
            </a:pPr>
            <a:endParaRPr lang="en-CA" dirty="0"/>
          </a:p>
          <a:p>
            <a:pPr marL="0" indent="0" algn="ctr">
              <a:buNone/>
            </a:pPr>
            <a:r>
              <a:rPr lang="en-CA" b="1" dirty="0"/>
              <a:t>What key things did Peter emphasize as He shared about Jesus?</a:t>
            </a:r>
            <a:endParaRPr lang="en-CA" dirty="0"/>
          </a:p>
          <a:p>
            <a:pPr marL="0" indent="0">
              <a:buNone/>
            </a:pPr>
            <a:endParaRPr lang="en-US" dirty="0"/>
          </a:p>
        </p:txBody>
      </p:sp>
    </p:spTree>
    <p:extLst>
      <p:ext uri="{BB962C8B-B14F-4D97-AF65-F5344CB8AC3E}">
        <p14:creationId xmlns:p14="http://schemas.microsoft.com/office/powerpoint/2010/main" val="17628349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0CD4AE5-CE44-2A47-BCDE-46BC1F053555}"/>
              </a:ext>
            </a:extLst>
          </p:cNvPr>
          <p:cNvSpPr>
            <a:spLocks noGrp="1"/>
          </p:cNvSpPr>
          <p:nvPr>
            <p:ph idx="1"/>
          </p:nvPr>
        </p:nvSpPr>
        <p:spPr>
          <a:xfrm>
            <a:off x="471055" y="994353"/>
            <a:ext cx="10910455" cy="4351338"/>
          </a:xfrm>
        </p:spPr>
        <p:txBody>
          <a:bodyPr/>
          <a:lstStyle/>
          <a:p>
            <a:pPr marL="0" indent="0">
              <a:buNone/>
            </a:pPr>
            <a:endParaRPr lang="en-CA" dirty="0"/>
          </a:p>
          <a:p>
            <a:pPr marL="0" indent="0" algn="ctr">
              <a:buNone/>
            </a:pPr>
            <a:r>
              <a:rPr lang="en-CA" dirty="0"/>
              <a:t>In Acts 2:37 we read the people’s response to the Gospel </a:t>
            </a:r>
          </a:p>
          <a:p>
            <a:pPr marL="0" indent="0" algn="ctr">
              <a:buNone/>
            </a:pPr>
            <a:r>
              <a:rPr lang="en-CA" dirty="0"/>
              <a:t>– “Peter’s words pierced their hearts.”   </a:t>
            </a:r>
          </a:p>
          <a:p>
            <a:pPr marL="0" indent="0" algn="ctr">
              <a:buNone/>
            </a:pPr>
            <a:endParaRPr lang="en-CA" b="1" dirty="0"/>
          </a:p>
          <a:p>
            <a:pPr marL="0" indent="0" algn="ctr">
              <a:buNone/>
            </a:pPr>
            <a:r>
              <a:rPr lang="en-CA" b="1" dirty="0"/>
              <a:t>Do you think this is a typical response </a:t>
            </a:r>
          </a:p>
          <a:p>
            <a:pPr marL="0" indent="0" algn="ctr">
              <a:buNone/>
            </a:pPr>
            <a:r>
              <a:rPr lang="en-CA" b="1" dirty="0"/>
              <a:t>people have when they hear about Jesus today?   </a:t>
            </a:r>
          </a:p>
          <a:p>
            <a:pPr marL="0" indent="0" algn="ctr">
              <a:buNone/>
            </a:pPr>
            <a:endParaRPr lang="en-CA" b="1" dirty="0"/>
          </a:p>
          <a:p>
            <a:pPr marL="0" indent="0" algn="ctr">
              <a:buNone/>
            </a:pPr>
            <a:r>
              <a:rPr lang="en-CA" b="1" dirty="0"/>
              <a:t>Why or why not?</a:t>
            </a:r>
            <a:r>
              <a:rPr lang="en-CA" dirty="0"/>
              <a:t> </a:t>
            </a:r>
          </a:p>
          <a:p>
            <a:pPr marL="0" indent="0">
              <a:buNone/>
            </a:pPr>
            <a:endParaRPr lang="en-CA" dirty="0"/>
          </a:p>
          <a:p>
            <a:pPr marL="0" indent="0" algn="ctr">
              <a:buNone/>
            </a:pPr>
            <a:endParaRPr lang="en-CA" b="1" dirty="0"/>
          </a:p>
          <a:p>
            <a:pPr marL="0" indent="0">
              <a:buNone/>
            </a:pPr>
            <a:endParaRPr lang="en-US" dirty="0"/>
          </a:p>
        </p:txBody>
      </p:sp>
    </p:spTree>
    <p:extLst>
      <p:ext uri="{BB962C8B-B14F-4D97-AF65-F5344CB8AC3E}">
        <p14:creationId xmlns:p14="http://schemas.microsoft.com/office/powerpoint/2010/main" val="25304345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CA73121-312B-2B49-87A6-E871B85CCAA2}"/>
              </a:ext>
            </a:extLst>
          </p:cNvPr>
          <p:cNvSpPr>
            <a:spLocks noGrp="1"/>
          </p:cNvSpPr>
          <p:nvPr>
            <p:ph idx="1"/>
          </p:nvPr>
        </p:nvSpPr>
        <p:spPr>
          <a:xfrm>
            <a:off x="768928" y="1285298"/>
            <a:ext cx="10515600" cy="4351338"/>
          </a:xfrm>
        </p:spPr>
        <p:txBody>
          <a:bodyPr/>
          <a:lstStyle/>
          <a:p>
            <a:pPr marL="0" indent="0">
              <a:buNone/>
            </a:pPr>
            <a:endParaRPr lang="en-CA" dirty="0"/>
          </a:p>
          <a:p>
            <a:pPr marL="0" indent="0" algn="ctr">
              <a:buNone/>
            </a:pPr>
            <a:r>
              <a:rPr lang="en-CA" dirty="0"/>
              <a:t>Look again at Acts 2:38.    In response to their question about what they should do, Peter tells them they should repent and turn to God and be baptized.    Talk as a group about these three steps.   </a:t>
            </a:r>
          </a:p>
          <a:p>
            <a:pPr marL="0" indent="0" algn="ctr">
              <a:buNone/>
            </a:pPr>
            <a:endParaRPr lang="en-CA" b="1" dirty="0"/>
          </a:p>
          <a:p>
            <a:pPr marL="0" indent="0" algn="ctr">
              <a:buNone/>
            </a:pPr>
            <a:r>
              <a:rPr lang="en-CA" b="1" dirty="0"/>
              <a:t>What does it mean to repent?    </a:t>
            </a:r>
          </a:p>
          <a:p>
            <a:pPr marL="0" indent="0" algn="ctr">
              <a:buNone/>
            </a:pPr>
            <a:r>
              <a:rPr lang="en-CA" b="1" dirty="0"/>
              <a:t>What does it look like to turn to God?   </a:t>
            </a:r>
          </a:p>
          <a:p>
            <a:pPr marL="0" indent="0" algn="ctr">
              <a:buNone/>
            </a:pPr>
            <a:r>
              <a:rPr lang="en-CA" b="1" dirty="0"/>
              <a:t>Why is being baptized such an important part of this?</a:t>
            </a:r>
            <a:endParaRPr lang="en-CA" dirty="0"/>
          </a:p>
          <a:p>
            <a:pPr marL="0" indent="0">
              <a:buNone/>
            </a:pPr>
            <a:endParaRPr lang="en-CA" dirty="0"/>
          </a:p>
          <a:p>
            <a:pPr marL="0" indent="0">
              <a:buNone/>
            </a:pPr>
            <a:endParaRPr lang="en-US" dirty="0"/>
          </a:p>
        </p:txBody>
      </p:sp>
    </p:spTree>
    <p:extLst>
      <p:ext uri="{BB962C8B-B14F-4D97-AF65-F5344CB8AC3E}">
        <p14:creationId xmlns:p14="http://schemas.microsoft.com/office/powerpoint/2010/main" val="37205923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7783A63-FA23-1744-BD6A-76821B2FB35C}"/>
              </a:ext>
            </a:extLst>
          </p:cNvPr>
          <p:cNvSpPr>
            <a:spLocks noGrp="1"/>
          </p:cNvSpPr>
          <p:nvPr>
            <p:ph idx="1"/>
          </p:nvPr>
        </p:nvSpPr>
        <p:spPr>
          <a:xfrm>
            <a:off x="810491" y="1022061"/>
            <a:ext cx="10515600" cy="4351338"/>
          </a:xfrm>
        </p:spPr>
        <p:txBody>
          <a:bodyPr>
            <a:normAutofit/>
          </a:bodyPr>
          <a:lstStyle/>
          <a:p>
            <a:pPr marL="0" indent="0" algn="ctr">
              <a:buNone/>
            </a:pPr>
            <a:endParaRPr lang="en-CA" dirty="0"/>
          </a:p>
          <a:p>
            <a:pPr marL="0" indent="0" algn="ctr">
              <a:buNone/>
            </a:pPr>
            <a:endParaRPr lang="en-CA" dirty="0"/>
          </a:p>
          <a:p>
            <a:pPr marL="0" indent="0" algn="ctr">
              <a:buNone/>
            </a:pPr>
            <a:r>
              <a:rPr lang="en-CA" dirty="0"/>
              <a:t>Think again about our value, “Involve and Invite”.   </a:t>
            </a:r>
          </a:p>
          <a:p>
            <a:pPr marL="0" indent="0" algn="ctr">
              <a:buNone/>
            </a:pPr>
            <a:endParaRPr lang="en-CA" b="1" dirty="0"/>
          </a:p>
          <a:p>
            <a:pPr marL="0" indent="0" algn="ctr">
              <a:buNone/>
            </a:pPr>
            <a:r>
              <a:rPr lang="en-CA" b="1" dirty="0"/>
              <a:t>What next step do you sense God calling you to take to live this out?   </a:t>
            </a:r>
          </a:p>
          <a:p>
            <a:pPr marL="0" indent="0" algn="ctr">
              <a:buNone/>
            </a:pPr>
            <a:endParaRPr lang="en-CA" b="1" dirty="0"/>
          </a:p>
          <a:p>
            <a:pPr marL="0" indent="0" algn="ctr">
              <a:buNone/>
            </a:pPr>
            <a:r>
              <a:rPr lang="en-CA" b="1" dirty="0"/>
              <a:t>How can your </a:t>
            </a:r>
            <a:r>
              <a:rPr lang="en-CA" b="1" dirty="0" err="1"/>
              <a:t>LifeGroup</a:t>
            </a:r>
            <a:r>
              <a:rPr lang="en-CA" b="1" dirty="0"/>
              <a:t> encourage you to take a next step?</a:t>
            </a:r>
            <a:endParaRPr lang="en-CA" dirty="0"/>
          </a:p>
          <a:p>
            <a:pPr marL="0" indent="0">
              <a:buNone/>
            </a:pPr>
            <a:endParaRPr lang="en-CA" dirty="0"/>
          </a:p>
          <a:p>
            <a:pPr marL="0" indent="0" algn="ctr">
              <a:buNone/>
            </a:pPr>
            <a:endParaRPr lang="en-CA" dirty="0"/>
          </a:p>
          <a:p>
            <a:pPr marL="0" indent="0">
              <a:buNone/>
            </a:pPr>
            <a:endParaRPr lang="en-US" dirty="0"/>
          </a:p>
        </p:txBody>
      </p:sp>
    </p:spTree>
    <p:extLst>
      <p:ext uri="{BB962C8B-B14F-4D97-AF65-F5344CB8AC3E}">
        <p14:creationId xmlns:p14="http://schemas.microsoft.com/office/powerpoint/2010/main" val="807134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A7DEE-0894-CD42-B02F-75904F363C8B}"/>
              </a:ext>
            </a:extLst>
          </p:cNvPr>
          <p:cNvSpPr>
            <a:spLocks noGrp="1"/>
          </p:cNvSpPr>
          <p:nvPr>
            <p:ph type="title"/>
          </p:nvPr>
        </p:nvSpPr>
        <p:spPr/>
        <p:txBody>
          <a:bodyPr/>
          <a:lstStyle/>
          <a:p>
            <a:pPr algn="ctr"/>
            <a:r>
              <a:rPr lang="en-US" b="1" dirty="0"/>
              <a:t>PRAYER</a:t>
            </a:r>
          </a:p>
        </p:txBody>
      </p:sp>
      <p:sp>
        <p:nvSpPr>
          <p:cNvPr id="3" name="Content Placeholder 2">
            <a:extLst>
              <a:ext uri="{FF2B5EF4-FFF2-40B4-BE49-F238E27FC236}">
                <a16:creationId xmlns:a16="http://schemas.microsoft.com/office/drawing/2014/main" id="{74A9A44A-03A9-6842-A579-63B811EB8EA2}"/>
              </a:ext>
            </a:extLst>
          </p:cNvPr>
          <p:cNvSpPr>
            <a:spLocks noGrp="1"/>
          </p:cNvSpPr>
          <p:nvPr>
            <p:ph idx="1"/>
          </p:nvPr>
        </p:nvSpPr>
        <p:spPr>
          <a:xfrm>
            <a:off x="838200" y="1690688"/>
            <a:ext cx="10515600" cy="4351338"/>
          </a:xfrm>
        </p:spPr>
        <p:txBody>
          <a:bodyPr>
            <a:normAutofit lnSpcReduction="10000"/>
          </a:bodyPr>
          <a:lstStyle/>
          <a:p>
            <a:pPr marL="0" indent="0">
              <a:buNone/>
            </a:pPr>
            <a:endParaRPr lang="en-CA" dirty="0"/>
          </a:p>
          <a:p>
            <a:pPr lvl="0"/>
            <a:r>
              <a:rPr lang="en-CA" u="sng" dirty="0"/>
              <a:t>Praying for those who need to hear:</a:t>
            </a:r>
            <a:r>
              <a:rPr lang="en-CA" dirty="0"/>
              <a:t>   Pray for people God has placed on the hearts of your group members, people who need to hear the Good News of Jesus!   Ask God to work in their hearts to draw them to Him. </a:t>
            </a:r>
          </a:p>
          <a:p>
            <a:pPr lvl="0"/>
            <a:r>
              <a:rPr lang="en-CA" u="sng" dirty="0"/>
              <a:t>Involve and invite:</a:t>
            </a:r>
            <a:r>
              <a:rPr lang="en-CA" dirty="0"/>
              <a:t>  Ask God to guide you to next steps you can take to get involved in the lives of people.    Ask for His guidance to open up opportunities to invite them to check out more of who Jesus is. </a:t>
            </a:r>
          </a:p>
          <a:p>
            <a:pPr lvl="0"/>
            <a:r>
              <a:rPr lang="en-CA" u="sng" dirty="0"/>
              <a:t>Your </a:t>
            </a:r>
            <a:r>
              <a:rPr lang="en-CA" u="sng" dirty="0" err="1"/>
              <a:t>LifeGroup</a:t>
            </a:r>
            <a:r>
              <a:rPr lang="en-CA" u="sng" dirty="0"/>
              <a:t>:</a:t>
            </a:r>
            <a:r>
              <a:rPr lang="en-CA" dirty="0"/>
              <a:t>  Ask God to work through your </a:t>
            </a:r>
            <a:r>
              <a:rPr lang="en-CA" dirty="0" err="1"/>
              <a:t>LifeGroup</a:t>
            </a:r>
            <a:r>
              <a:rPr lang="en-CA" dirty="0"/>
              <a:t> to share the Good News of Jesus.    Together as a group, you can be used by God to involve and invite!</a:t>
            </a:r>
          </a:p>
          <a:p>
            <a:pPr marL="0" indent="0">
              <a:buNone/>
            </a:pPr>
            <a:endParaRPr lang="en-US" dirty="0"/>
          </a:p>
        </p:txBody>
      </p:sp>
    </p:spTree>
    <p:extLst>
      <p:ext uri="{BB962C8B-B14F-4D97-AF65-F5344CB8AC3E}">
        <p14:creationId xmlns:p14="http://schemas.microsoft.com/office/powerpoint/2010/main" val="17813472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75</TotalTime>
  <Words>422</Words>
  <Application>Microsoft Macintosh PowerPoint</Application>
  <PresentationFormat>Widescreen</PresentationFormat>
  <Paragraphs>55</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REBOOT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PRAYER</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FOLLOW ME</dc:title>
  <dc:creator>Jeff Austen</dc:creator>
  <cp:lastModifiedBy>Cheryl Schade</cp:lastModifiedBy>
  <cp:revision>14</cp:revision>
  <cp:lastPrinted>2021-02-23T19:27:52Z</cp:lastPrinted>
  <dcterms:created xsi:type="dcterms:W3CDTF">2021-02-18T13:53:57Z</dcterms:created>
  <dcterms:modified xsi:type="dcterms:W3CDTF">2021-09-30T15:43:31Z</dcterms:modified>
</cp:coreProperties>
</file>