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9" r:id="rId4"/>
    <p:sldId id="261" r:id="rId5"/>
    <p:sldId id="262" r:id="rId6"/>
    <p:sldId id="265" r:id="rId7"/>
    <p:sldId id="266" r:id="rId8"/>
    <p:sldId id="263" r:id="rId9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8"/>
  </p:normalViewPr>
  <p:slideViewPr>
    <p:cSldViewPr snapToGrid="0" snapToObjects="1">
      <p:cViewPr varScale="1">
        <p:scale>
          <a:sx n="92" d="100"/>
          <a:sy n="92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DEC2F14-1EB8-C149-B5AE-A4BF7E23DDF2}" type="datetimeFigureOut">
              <a:rPr lang="en-US" smtClean="0"/>
              <a:t>6/2/21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26230CF-C2A6-084F-A1E1-0DD8ED143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1E9B-D441-B14B-8689-7D7BD30A6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9BE98-2B5F-1B42-8BF7-F90EEDFA3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167C-A144-434A-B90B-F31EDA65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54E27-C309-E843-9E5A-066DD332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871CE-0194-184D-BF87-25EE7EE13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40672-A2DB-2746-8752-4F3139D17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605345-C968-FA4C-A79B-DE1FFF176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A99F7-6385-1A4F-A5DC-60CBCC484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2F567-48C8-A240-AC26-2CFADD7C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8325F-0009-944A-A83F-CE43951B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4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EA165B-5991-9140-9ED0-5965EC6B4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FC8ABB-8E6B-E748-8FBB-EF5F981F4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50862-E25E-CC47-9359-A60C662B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22CDD-3C49-804B-93D0-6DC51A1DA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7A086-BF1E-2E4B-8FB9-134C8EB3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7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78B8-D043-EA4F-A25C-EBAECEEF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7D0FC-2CD8-7C44-B8CF-F551DE5A8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1114C-292F-454A-947B-C8D2B62D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D880D-C098-7A42-9619-E0F62FD15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73B9-6267-714E-B821-D0CB9E3F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6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EDFF9-7DF4-D041-AA2D-5736105B4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43DA7-CA5E-0843-8386-87F537F48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6C6C8-92C8-2F46-A5A6-D66E3E0E9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7026E-8843-484F-8C78-BBFDFEBA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FAAFA-A8B5-8643-81BF-2CF8E2A9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7B999-5930-4C40-A19E-C5B39DC8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82F49-E822-5742-A442-FEB2653F7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392BDF-B0F3-8A4C-A1F1-2E330763A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E3B3A-2A16-854F-8B04-C5D16B3B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7F382-D89A-424D-9660-DCEAEDB0B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300A68-9786-0442-B6FC-2C09CA6C0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6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91AF3-161E-444C-82B6-54E9D909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01CF6-DFB7-0D4A-95E1-613DF283D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8D7FBC-D740-1344-90BF-2860DADAD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CABF1-42A4-7349-9029-A36BBB3369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9B5E24-9CCC-AA49-A9D7-B034A6848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937032-AAD5-C042-A6DB-C53B4CB3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A36F5-CD89-F943-9E37-0C26137C7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EFB9E-1657-E445-AA4C-81F6915E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7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2C44-4B23-7F4F-B018-E53C89637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E52F2-CC85-144F-A97C-42939A82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3460A5-31A4-2A4A-AF1D-8421E4C3B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8BF8C9-B613-3847-9BA5-7A1B354C0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7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4EC0F0-3BA4-FE46-835A-9C3AD669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3784E0-2CD8-064C-8981-26C5EB51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A0507-25F5-8B44-B17C-4826781A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7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5D29-2D7C-F54E-B425-A5515211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6857E-4F73-4E46-BFE2-CCB48458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D7D74-8F2A-7441-AE16-CADAE47451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784FB-A4CC-A344-8259-E62B3363F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93878-D339-AC44-A8AA-EF47674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B97D8-C5CE-134E-8A35-13B0513A8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7581F-DDC4-B24B-B841-CFECDA193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EB315-32DC-1A43-AA19-31A38260E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72755-4192-FA47-B10F-89D4DFEB9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185E2-F451-FD4C-AB58-E0F182E4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D2FA1-A83C-DA4D-B76D-8D22B1E7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D33BE-B338-104A-AA55-E3AA31D0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92797-3CDD-5942-A939-8D106B4D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D940E-E63B-A944-A1F6-2E09163E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10C69-3605-254B-8D05-4DB9092D1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7190-3548-574A-AF7B-C9A298178497}" type="datetimeFigureOut">
              <a:rPr lang="en-US" smtClean="0"/>
              <a:t>6/2/21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59EB0-FB2D-3B44-8457-6B6A8635F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74BA4-A853-B245-B8F3-3B43717DA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31869-2687-3544-866D-AF769F99F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2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9EA3EE59-B897-4B97-8627-532B365A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52346"/>
            <a:ext cx="10905066" cy="33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5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F6DC72-A361-F64F-8B40-4992AD7F53FE}"/>
              </a:ext>
            </a:extLst>
          </p:cNvPr>
          <p:cNvSpPr txBox="1"/>
          <p:nvPr/>
        </p:nvSpPr>
        <p:spPr>
          <a:xfrm>
            <a:off x="1856509" y="1246910"/>
            <a:ext cx="883919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u="sng" dirty="0"/>
              <a:t>MY TENTMAKER SKILL</a:t>
            </a:r>
          </a:p>
          <a:p>
            <a:endParaRPr lang="en-CA" dirty="0"/>
          </a:p>
          <a:p>
            <a:pPr algn="ctr"/>
            <a:r>
              <a:rPr lang="en-CA" sz="3200" dirty="0"/>
              <a:t>In Acts 18, the Apostle Paul works with Aquila and Priscilla.   Together, they make tents to earn a living.  (see Acts 18:1-3).    What “tentmaking” skill do you have that your group members may not know about?    Is there a unique job you’ve had, or a skill you have that could earn you money?   </a:t>
            </a:r>
          </a:p>
          <a:p>
            <a:pPr algn="ctr"/>
            <a:endParaRPr lang="en-CA" sz="3200" dirty="0"/>
          </a:p>
          <a:p>
            <a:pPr algn="ctr"/>
            <a:r>
              <a:rPr lang="en-CA" sz="3200" b="1" dirty="0"/>
              <a:t>Share your tent making skill with the group!</a:t>
            </a:r>
          </a:p>
          <a:p>
            <a:pPr algn="ctr"/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079674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92529A-C025-C94B-812B-54EC52D5C9F6}"/>
              </a:ext>
            </a:extLst>
          </p:cNvPr>
          <p:cNvSpPr txBox="1"/>
          <p:nvPr/>
        </p:nvSpPr>
        <p:spPr>
          <a:xfrm>
            <a:off x="1020070" y="1656590"/>
            <a:ext cx="10142585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/>
              <a:t>On Sunday Pete talked about decision making.   </a:t>
            </a:r>
          </a:p>
          <a:p>
            <a:pPr algn="ctr"/>
            <a:r>
              <a:rPr lang="en-CA" sz="3200" dirty="0"/>
              <a:t>There are seasons in life when you are facing a dead end </a:t>
            </a:r>
          </a:p>
          <a:p>
            <a:pPr algn="ctr"/>
            <a:r>
              <a:rPr lang="en-CA" sz="3200" dirty="0"/>
              <a:t>and the best thing you can do is quit.   </a:t>
            </a:r>
          </a:p>
          <a:p>
            <a:pPr algn="ctr"/>
            <a:r>
              <a:rPr lang="en-CA" sz="3200" dirty="0"/>
              <a:t>There are other times when you are experiencing The Dip.   </a:t>
            </a:r>
          </a:p>
          <a:p>
            <a:pPr algn="ctr"/>
            <a:r>
              <a:rPr lang="en-CA" sz="3200" dirty="0"/>
              <a:t>This is a time to persevere.   </a:t>
            </a:r>
          </a:p>
          <a:p>
            <a:pPr algn="ctr"/>
            <a:endParaRPr lang="en-CA" sz="3200" b="1" dirty="0"/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What key highlight did you take from Pete’s teaching?</a:t>
            </a:r>
            <a:r>
              <a:rPr lang="en-CA" sz="3200" dirty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34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0502BF-62D8-1C41-8B59-96BCF321F23E}"/>
              </a:ext>
            </a:extLst>
          </p:cNvPr>
          <p:cNvSpPr txBox="1"/>
          <p:nvPr/>
        </p:nvSpPr>
        <p:spPr>
          <a:xfrm>
            <a:off x="1330964" y="2382980"/>
            <a:ext cx="10169067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b="1" dirty="0"/>
              <a:t>What story comes to mind of something you had to quit?   </a:t>
            </a:r>
          </a:p>
          <a:p>
            <a:pPr algn="ctr"/>
            <a:r>
              <a:rPr lang="en-CA" sz="3200" b="1" dirty="0"/>
              <a:t>How did that decision turn out?   </a:t>
            </a:r>
          </a:p>
          <a:p>
            <a:pPr algn="ctr"/>
            <a:r>
              <a:rPr lang="en-CA" sz="3200" b="1" dirty="0"/>
              <a:t>Are you glad you quit or do you have some regrets? </a:t>
            </a:r>
            <a:endParaRPr lang="en-CA" sz="3200" dirty="0"/>
          </a:p>
          <a:p>
            <a:pPr algn="ctr"/>
            <a:endParaRPr lang="en-CA" sz="3200" dirty="0"/>
          </a:p>
          <a:p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139409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58434F-8859-A742-BDEC-449452057C8C}"/>
              </a:ext>
            </a:extLst>
          </p:cNvPr>
          <p:cNvSpPr txBox="1"/>
          <p:nvPr/>
        </p:nvSpPr>
        <p:spPr>
          <a:xfrm>
            <a:off x="735508" y="1759757"/>
            <a:ext cx="11010899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CA" sz="3200" dirty="0"/>
              <a:t>READ:  Acts 18:1-17</a:t>
            </a:r>
          </a:p>
          <a:p>
            <a:pPr algn="ctr"/>
            <a:r>
              <a:rPr lang="en-CA" sz="3200" dirty="0"/>
              <a:t> </a:t>
            </a:r>
          </a:p>
          <a:p>
            <a:pPr algn="ctr"/>
            <a:r>
              <a:rPr lang="en-CA" sz="3200" dirty="0"/>
              <a:t>In this passage we see Paul discerning when it was time to quit.   </a:t>
            </a:r>
          </a:p>
          <a:p>
            <a:pPr algn="ctr"/>
            <a:r>
              <a:rPr lang="en-CA" sz="3200" dirty="0"/>
              <a:t>After being rejected by the Jews, he quits preaching to them </a:t>
            </a:r>
          </a:p>
          <a:p>
            <a:pPr algn="ctr"/>
            <a:r>
              <a:rPr lang="en-CA" sz="3200" dirty="0"/>
              <a:t>and goes instead to the Gentiles (vs. 5-6).    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Why did Paul quit?</a:t>
            </a:r>
            <a:endParaRPr lang="en-CA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3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D090298-C0E3-5D48-90D9-9F0326178174}"/>
              </a:ext>
            </a:extLst>
          </p:cNvPr>
          <p:cNvSpPr txBox="1"/>
          <p:nvPr/>
        </p:nvSpPr>
        <p:spPr>
          <a:xfrm>
            <a:off x="789708" y="1205345"/>
            <a:ext cx="1083251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/>
              <a:t>In Acts 18, The Dip for Paul is the city of Corinth, </a:t>
            </a:r>
          </a:p>
          <a:p>
            <a:pPr algn="ctr"/>
            <a:r>
              <a:rPr lang="en-CA" sz="3200" dirty="0"/>
              <a:t>in which he perseveres for over a year and then </a:t>
            </a:r>
          </a:p>
          <a:p>
            <a:pPr algn="ctr"/>
            <a:r>
              <a:rPr lang="en-CA" sz="3200" dirty="0"/>
              <a:t>much longer as we hear about the struggles in Corinth </a:t>
            </a:r>
          </a:p>
          <a:p>
            <a:pPr algn="ctr"/>
            <a:r>
              <a:rPr lang="en-CA" sz="3200" dirty="0"/>
              <a:t>through the letters he would later write.   </a:t>
            </a:r>
          </a:p>
          <a:p>
            <a:pPr algn="ctr"/>
            <a:r>
              <a:rPr lang="en-CA" sz="3200" dirty="0"/>
              <a:t>God carries us through the Dip.  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What’s the hardest “Dip” you’ve ever persevered through? </a:t>
            </a:r>
          </a:p>
          <a:p>
            <a:pPr algn="ctr"/>
            <a:endParaRPr lang="en-CA" sz="3200" b="1" dirty="0"/>
          </a:p>
          <a:p>
            <a:pPr algn="ctr"/>
            <a:r>
              <a:rPr lang="en-CA" sz="3200" b="1" dirty="0"/>
              <a:t> How have you experienced God carrying you through the Dip?</a:t>
            </a:r>
            <a:endParaRPr lang="en-CA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37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50B16-F6FF-1544-A26F-D8E98FA97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909" y="124373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sz="3200" dirty="0"/>
              <a:t>As the pandemic lessens and we begin to re-engage </a:t>
            </a:r>
          </a:p>
          <a:p>
            <a:pPr marL="0" indent="0" algn="ctr">
              <a:buNone/>
            </a:pPr>
            <a:r>
              <a:rPr lang="en-CA" sz="3200" dirty="0"/>
              <a:t>with “normal life”, what might you quit </a:t>
            </a:r>
          </a:p>
          <a:p>
            <a:pPr marL="0" indent="0" algn="ctr">
              <a:buNone/>
            </a:pPr>
            <a:r>
              <a:rPr lang="en-CA" sz="3200" dirty="0"/>
              <a:t>(maybe an activity or commitment you had pre-pandemic) </a:t>
            </a:r>
          </a:p>
          <a:p>
            <a:pPr marL="0" indent="0" algn="ctr">
              <a:buNone/>
            </a:pPr>
            <a:r>
              <a:rPr lang="en-CA" sz="3200" dirty="0"/>
              <a:t>or what Dip may you experience?   </a:t>
            </a:r>
          </a:p>
          <a:p>
            <a:pPr marL="0" indent="0" algn="ctr">
              <a:buNone/>
            </a:pPr>
            <a:endParaRPr lang="en-CA" sz="3200" b="1" dirty="0"/>
          </a:p>
          <a:p>
            <a:pPr marL="0" indent="0" algn="ctr">
              <a:buNone/>
            </a:pPr>
            <a:r>
              <a:rPr lang="en-CA" sz="3200" b="1" dirty="0"/>
              <a:t>How might your calling to follow Jesus </a:t>
            </a:r>
          </a:p>
          <a:p>
            <a:pPr marL="0" indent="0" algn="ctr">
              <a:buNone/>
            </a:pPr>
            <a:r>
              <a:rPr lang="en-CA" sz="3200" b="1" dirty="0"/>
              <a:t>guide your decision to quit or persevere?</a:t>
            </a:r>
            <a:endParaRPr lang="en-CA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586EE2-ED98-734C-950F-F008FBD5CDDC}"/>
              </a:ext>
            </a:extLst>
          </p:cNvPr>
          <p:cNvSpPr txBox="1"/>
          <p:nvPr/>
        </p:nvSpPr>
        <p:spPr>
          <a:xfrm>
            <a:off x="581891" y="1373809"/>
            <a:ext cx="1144385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/>
              <a:t>PRAYER REQUESTS</a:t>
            </a:r>
            <a:endParaRPr lang="en-CA" sz="2400" dirty="0"/>
          </a:p>
          <a:p>
            <a:r>
              <a:rPr lang="en-CA" sz="2400" dirty="0"/>
              <a:t> </a:t>
            </a:r>
          </a:p>
          <a:p>
            <a:r>
              <a:rPr lang="en-CA" sz="2800" dirty="0"/>
              <a:t>This week let’s pray for our teaching team (Ken and Pete) at Creekside. </a:t>
            </a:r>
          </a:p>
          <a:p>
            <a:r>
              <a:rPr lang="en-CA" sz="2800" dirty="0"/>
              <a:t> Pray for Ken and Pete as they work on the teaching series for this year. </a:t>
            </a:r>
          </a:p>
          <a:p>
            <a:pPr lvl="0"/>
            <a:r>
              <a:rPr lang="en-CA" sz="2800" dirty="0"/>
              <a:t> </a:t>
            </a:r>
          </a:p>
          <a:p>
            <a:pPr marL="285750" lvl="0" indent="-285750">
              <a:buFontTx/>
              <a:buChar char="-"/>
            </a:pPr>
            <a:r>
              <a:rPr lang="en-CA" sz="2800" dirty="0"/>
              <a:t>For creativity and wisdom as to what people need to hear and what will help them most.  For ears to hear what God wants communicated.</a:t>
            </a:r>
          </a:p>
          <a:p>
            <a:pPr lvl="0"/>
            <a:endParaRPr lang="en-CA" sz="2800" dirty="0"/>
          </a:p>
          <a:p>
            <a:pPr lvl="0"/>
            <a:r>
              <a:rPr lang="en-CA" sz="2800" dirty="0"/>
              <a:t>- For the energy and discipline to remain diligent in their preparation.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89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4092</TotalTime>
  <Words>414</Words>
  <Application>Microsoft Macintosh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Schade</dc:creator>
  <cp:lastModifiedBy>Jeff Austen</cp:lastModifiedBy>
  <cp:revision>34</cp:revision>
  <cp:lastPrinted>2021-05-20T14:59:54Z</cp:lastPrinted>
  <dcterms:created xsi:type="dcterms:W3CDTF">2020-06-04T18:51:03Z</dcterms:created>
  <dcterms:modified xsi:type="dcterms:W3CDTF">2021-06-02T13:50:44Z</dcterms:modified>
</cp:coreProperties>
</file>