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4" r:id="rId2"/>
    <p:sldId id="257" r:id="rId3"/>
    <p:sldId id="259" r:id="rId4"/>
    <p:sldId id="261" r:id="rId5"/>
    <p:sldId id="262" r:id="rId6"/>
    <p:sldId id="263" r:id="rId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8"/>
  </p:normalViewPr>
  <p:slideViewPr>
    <p:cSldViewPr snapToGrid="0" snapToObjects="1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DEC2F14-1EB8-C149-B5AE-A4BF7E23DDF2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26230CF-C2A6-084F-A1E1-0DD8ED143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3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3A1E9B-D441-B14B-8689-7D7BD30A6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EB9BE98-2B5F-1B42-8BF7-F90EEDFA3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99167C-A144-434A-B90B-F31EDA651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354E27-C309-E843-9E5A-066DD332C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E871CE-0194-184D-BF87-25EE7EE13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540672-A2DB-2746-8752-4F3139D17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D605345-C968-FA4C-A79B-DE1FFF176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DA99F7-6385-1A4F-A5DC-60CBCC484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42F567-48C8-A240-AC26-2CFADD7CB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68325F-0009-944A-A83F-CE43951B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4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4EA165B-5991-9140-9ED0-5965EC6B4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3FC8ABB-8E6B-E748-8FBB-EF5F981F4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1E50862-E25E-CC47-9359-A60C662B8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E22CDD-3C49-804B-93D0-6DC51A1DA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87A086-BF1E-2E4B-8FB9-134C8EB37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7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2778B8-D043-EA4F-A25C-EBAECEEF6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B7D0FC-2CD8-7C44-B8CF-F551DE5A8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31114C-292F-454A-947B-C8D2B62D4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BD880D-C098-7A42-9619-E0F62FD15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F073B9-6267-714E-B821-D0CB9E3F6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65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1EDFF9-7DF4-D041-AA2D-5736105B4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DD43DA7-CA5E-0843-8386-87F537F48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06C6C8-92C8-2F46-A5A6-D66E3E0E9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37026E-8843-484F-8C78-BBFDFEBA8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5FAAFA-A8B5-8643-81BF-2CF8E2A9C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67B999-5930-4C40-A19E-C5B39DC82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982F49-E822-5742-A442-FEB2653F7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7392BDF-B0F3-8A4C-A1F1-2E330763A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F3E3B3A-2A16-854F-8B04-C5D16B3B7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17F382-D89A-424D-9660-DCEAEDB0B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4300A68-9786-0442-B6FC-2C09CA6C0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6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191AF3-161E-444C-82B6-54E9D9097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2301CF6-DFB7-0D4A-95E1-613DF283D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68D7FBC-D740-1344-90BF-2860DADAD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AECABF1-42A4-7349-9029-A36BBB3369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69B5E24-9CCC-AA49-A9D7-B034A6848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4937032-AAD5-C042-A6DB-C53B4CB32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0EA36F5-CD89-F943-9E37-0C26137C7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0AEFB9E-1657-E445-AA4C-81F6915E4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7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2F2C44-4B23-7F4F-B018-E53C89637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2CE52F2-CC85-144F-A97C-42939A822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E3460A5-31A4-2A4A-AF1D-8421E4C3B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8BF8C9-B613-3847-9BA5-7A1B354C0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7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24EC0F0-3BA4-FE46-835A-9C3AD669F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63784E0-2CD8-064C-8981-26C5EB515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64A0507-25F5-8B44-B17C-4826781A0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7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115D29-2D7C-F54E-B425-A5515211E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16857E-4F73-4E46-BFE2-CCB48458F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5D7D74-8F2A-7441-AE16-CADAE4745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4D784FB-A4CC-A344-8259-E62B3363F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7B93878-D339-AC44-A8AA-EF4767492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74B97D8-C5CE-134E-8A35-13B0513A8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67581F-DDC4-B24B-B841-CFECDA193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A3EB315-32DC-1A43-AA19-31A38260E5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E772755-4192-FA47-B10F-89D4DFEB9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15185E2-F451-FD4C-AB58-E0F182E4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FDD2FA1-A83C-DA4D-B76D-8D22B1E7C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2DD33BE-B338-104A-AA55-E3AA31D0B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9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AE92797-3CDD-5942-A939-8D106B4D3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7FD940E-E63B-A944-A1F6-2E09163E5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610C69-3605-254B-8D05-4DB9092D1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7190-3548-574A-AF7B-C9A298178497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059EB0-FB2D-3B44-8457-6B6A8635F2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C74BA4-A853-B245-B8F3-3B43717DA3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2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xmlns="" id="{9EA3EE59-B897-4B97-8627-532B365A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75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F6DC72-A361-F64F-8B40-4992AD7F53FE}"/>
              </a:ext>
            </a:extLst>
          </p:cNvPr>
          <p:cNvSpPr txBox="1"/>
          <p:nvPr/>
        </p:nvSpPr>
        <p:spPr>
          <a:xfrm>
            <a:off x="1953491" y="1177637"/>
            <a:ext cx="883919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dirty="0"/>
              <a:t>That Took Guts!</a:t>
            </a:r>
          </a:p>
          <a:p>
            <a:endParaRPr lang="en-CA" dirty="0"/>
          </a:p>
          <a:p>
            <a:pPr algn="ctr"/>
            <a:r>
              <a:rPr lang="en-CA" sz="3200" dirty="0"/>
              <a:t>Have you ever been sky diving?   </a:t>
            </a:r>
            <a:r>
              <a:rPr lang="en-CA" sz="3200" dirty="0">
                <a:sym typeface="Wingdings" pitchFamily="2" charset="2"/>
              </a:rPr>
              <a:t></a:t>
            </a:r>
            <a:r>
              <a:rPr lang="en-CA" sz="3200" dirty="0"/>
              <a:t>   </a:t>
            </a:r>
          </a:p>
          <a:p>
            <a:pPr algn="ctr"/>
            <a:endParaRPr lang="en-CA" sz="3200" dirty="0"/>
          </a:p>
          <a:p>
            <a:pPr algn="ctr"/>
            <a:r>
              <a:rPr lang="en-CA" sz="3200" dirty="0"/>
              <a:t>Have you ever signed up for an experience that might make others say, “Wow.   That took guts!”?   </a:t>
            </a:r>
          </a:p>
          <a:p>
            <a:pPr algn="ctr"/>
            <a:endParaRPr lang="en-CA" sz="3200" dirty="0"/>
          </a:p>
          <a:p>
            <a:pPr algn="ctr"/>
            <a:r>
              <a:rPr lang="en-CA" sz="3200" dirty="0"/>
              <a:t>What did that decision teach you about yourself?    </a:t>
            </a:r>
          </a:p>
          <a:p>
            <a:pPr algn="ctr"/>
            <a:endParaRPr lang="en-CA" sz="3200" dirty="0"/>
          </a:p>
          <a:p>
            <a:pPr algn="ctr"/>
            <a:r>
              <a:rPr lang="en-CA" sz="3200" dirty="0"/>
              <a:t>Share your “gutsy” story with the group! </a:t>
            </a:r>
          </a:p>
          <a:p>
            <a:pPr algn="ctr"/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079674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292529A-C025-C94B-812B-54EC52D5C9F6}"/>
              </a:ext>
            </a:extLst>
          </p:cNvPr>
          <p:cNvSpPr txBox="1"/>
          <p:nvPr/>
        </p:nvSpPr>
        <p:spPr>
          <a:xfrm>
            <a:off x="795892" y="2293899"/>
            <a:ext cx="1068702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/>
              <a:t>In his teaching on Sunday, Ken gave an overview </a:t>
            </a:r>
          </a:p>
          <a:p>
            <a:pPr algn="ctr"/>
            <a:r>
              <a:rPr lang="en-CA" sz="3200" dirty="0"/>
              <a:t>of where we’ve been for far in our series, </a:t>
            </a:r>
          </a:p>
          <a:p>
            <a:pPr algn="ctr"/>
            <a:r>
              <a:rPr lang="en-CA" sz="3200" dirty="0"/>
              <a:t>How to Start a Revolution – looking back to Acts 1 - 16.   </a:t>
            </a:r>
          </a:p>
          <a:p>
            <a:pPr algn="ctr"/>
            <a:endParaRPr lang="en-CA" sz="3200" b="1" dirty="0"/>
          </a:p>
          <a:p>
            <a:pPr algn="ctr"/>
            <a:r>
              <a:rPr lang="en-CA" sz="3200" b="1" dirty="0"/>
              <a:t>What is a key thought or highlight for you from his overview?</a:t>
            </a:r>
            <a:r>
              <a:rPr lang="en-CA" sz="3200" dirty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2349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20502BF-62D8-1C41-8B59-96BCF321F23E}"/>
              </a:ext>
            </a:extLst>
          </p:cNvPr>
          <p:cNvSpPr txBox="1"/>
          <p:nvPr/>
        </p:nvSpPr>
        <p:spPr>
          <a:xfrm>
            <a:off x="1151822" y="1343890"/>
            <a:ext cx="10207731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/>
              <a:t>God wants to grow our courage in </a:t>
            </a:r>
          </a:p>
          <a:p>
            <a:pPr algn="ctr"/>
            <a:r>
              <a:rPr lang="en-CA" sz="3200" dirty="0"/>
              <a:t>living out the Gospel in our personal worlds.    </a:t>
            </a:r>
          </a:p>
          <a:p>
            <a:pPr algn="ctr"/>
            <a:endParaRPr lang="en-CA" sz="3200" b="1" dirty="0"/>
          </a:p>
          <a:p>
            <a:pPr algn="ctr"/>
            <a:r>
              <a:rPr lang="en-CA" sz="3200" b="1" dirty="0"/>
              <a:t>How do you see courage being lived out </a:t>
            </a:r>
          </a:p>
          <a:p>
            <a:pPr algn="ctr"/>
            <a:r>
              <a:rPr lang="en-CA" sz="3200" b="1" dirty="0"/>
              <a:t>in the lives of Jesus’ followers in Acts 17:1-15?</a:t>
            </a:r>
          </a:p>
          <a:p>
            <a:pPr algn="ctr"/>
            <a:endParaRPr lang="en-CA" sz="3200" b="1" dirty="0"/>
          </a:p>
          <a:p>
            <a:pPr algn="ctr"/>
            <a:r>
              <a:rPr lang="en-CA" sz="3200" b="1" dirty="0"/>
              <a:t>What factors allowed these followers to be so courageous?</a:t>
            </a:r>
            <a:endParaRPr lang="en-CA" sz="3200" dirty="0"/>
          </a:p>
          <a:p>
            <a:pPr algn="ctr"/>
            <a:endParaRPr lang="en-CA" sz="3200" dirty="0"/>
          </a:p>
          <a:p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1394099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E58434F-8859-A742-BDEC-449452057C8C}"/>
              </a:ext>
            </a:extLst>
          </p:cNvPr>
          <p:cNvSpPr txBox="1"/>
          <p:nvPr/>
        </p:nvSpPr>
        <p:spPr>
          <a:xfrm>
            <a:off x="905832" y="2313939"/>
            <a:ext cx="10653174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/>
              <a:t>Each of us have the challenge/opportunity </a:t>
            </a:r>
          </a:p>
          <a:p>
            <a:pPr algn="ctr"/>
            <a:r>
              <a:rPr lang="en-CA" sz="3200" dirty="0"/>
              <a:t>to live out the Gospel in our personal worlds.   </a:t>
            </a:r>
          </a:p>
          <a:p>
            <a:pPr algn="ctr"/>
            <a:endParaRPr lang="en-CA" sz="3200" b="1" dirty="0"/>
          </a:p>
          <a:p>
            <a:pPr algn="ctr"/>
            <a:r>
              <a:rPr lang="en-CA" sz="3200" b="1" dirty="0"/>
              <a:t>What are some principles you can draw from today’s passage </a:t>
            </a:r>
          </a:p>
          <a:p>
            <a:pPr algn="ctr"/>
            <a:r>
              <a:rPr lang="en-CA" sz="3200" b="1" dirty="0"/>
              <a:t>about how to live out the Gospel with courage?</a:t>
            </a:r>
            <a:endParaRPr lang="en-CA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30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F586EE2-ED98-734C-950F-F008FBD5CDDC}"/>
              </a:ext>
            </a:extLst>
          </p:cNvPr>
          <p:cNvSpPr txBox="1"/>
          <p:nvPr/>
        </p:nvSpPr>
        <p:spPr>
          <a:xfrm>
            <a:off x="1399307" y="210026"/>
            <a:ext cx="9504219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/>
              <a:t>PRAYER REQUESTS</a:t>
            </a:r>
            <a:endParaRPr lang="en-CA" sz="2400" dirty="0"/>
          </a:p>
          <a:p>
            <a:r>
              <a:rPr lang="en-CA" sz="2400" dirty="0"/>
              <a:t> </a:t>
            </a:r>
          </a:p>
          <a:p>
            <a:pPr algn="ctr"/>
            <a:r>
              <a:rPr lang="en-CA" sz="2400" dirty="0"/>
              <a:t>One huge value Creekside has is to courageously reach out </a:t>
            </a:r>
          </a:p>
          <a:p>
            <a:pPr algn="ctr"/>
            <a:r>
              <a:rPr lang="en-CA" sz="2400" dirty="0"/>
              <a:t>to our community with the Good News of Jesus!      </a:t>
            </a:r>
          </a:p>
          <a:p>
            <a:endParaRPr lang="en-CA" sz="2400" dirty="0"/>
          </a:p>
          <a:p>
            <a:r>
              <a:rPr lang="en-CA" sz="2400" dirty="0"/>
              <a:t>This week, let’s pray for our outreach as a church.    </a:t>
            </a:r>
          </a:p>
          <a:p>
            <a:r>
              <a:rPr lang="en-CA" sz="2400" dirty="0"/>
              <a:t> </a:t>
            </a:r>
          </a:p>
          <a:p>
            <a:pPr lvl="0"/>
            <a:r>
              <a:rPr lang="en-CA" sz="2400" dirty="0"/>
              <a:t>- Pray for Creekside's Big Serve community service campaign, starting now through August!</a:t>
            </a:r>
          </a:p>
          <a:p>
            <a:r>
              <a:rPr lang="en-CA" sz="2400" dirty="0"/>
              <a:t> </a:t>
            </a:r>
          </a:p>
          <a:p>
            <a:pPr lvl="0"/>
            <a:r>
              <a:rPr lang="en-CA" sz="2400" dirty="0"/>
              <a:t>- Pray that as </a:t>
            </a:r>
            <a:r>
              <a:rPr lang="en-CA" sz="2400" dirty="0" err="1"/>
              <a:t>Creeksiders</a:t>
            </a:r>
            <a:r>
              <a:rPr lang="en-CA" sz="2400" dirty="0"/>
              <a:t> sign up to serve, that agencies and ministries and the people they serve will experience the love of Christ through us.</a:t>
            </a:r>
          </a:p>
          <a:p>
            <a:endParaRPr lang="en-CA" sz="2400" dirty="0"/>
          </a:p>
          <a:p>
            <a:pPr algn="ctr"/>
            <a:r>
              <a:rPr lang="en-CA" sz="2400" dirty="0"/>
              <a:t>NOTE:  You and your </a:t>
            </a:r>
            <a:r>
              <a:rPr lang="en-CA" sz="2400" dirty="0" err="1"/>
              <a:t>Lifegroup</a:t>
            </a:r>
            <a:r>
              <a:rPr lang="en-CA" sz="2400" dirty="0"/>
              <a:t> can register for </a:t>
            </a:r>
          </a:p>
          <a:p>
            <a:pPr algn="ctr"/>
            <a:r>
              <a:rPr lang="en-CA" sz="2400" dirty="0"/>
              <a:t>a variety of </a:t>
            </a:r>
            <a:r>
              <a:rPr lang="en-CA" sz="2400" dirty="0" err="1"/>
              <a:t>Covid</a:t>
            </a:r>
            <a:r>
              <a:rPr lang="en-CA" sz="2400" dirty="0"/>
              <a:t>-safe projects</a:t>
            </a:r>
          </a:p>
          <a:p>
            <a:pPr algn="ctr"/>
            <a:r>
              <a:rPr lang="en-CA" sz="2400" dirty="0"/>
              <a:t> - keep checking the job board at https://</a:t>
            </a:r>
            <a:r>
              <a:rPr lang="en-CA" sz="2400" dirty="0" err="1"/>
              <a:t>www.creeksidechurch.ca</a:t>
            </a:r>
            <a:r>
              <a:rPr lang="en-CA" sz="2400" dirty="0"/>
              <a:t>/</a:t>
            </a:r>
            <a:r>
              <a:rPr lang="en-CA" sz="2400" dirty="0" err="1"/>
              <a:t>thebigserve</a:t>
            </a:r>
            <a:r>
              <a:rPr lang="en-CA" sz="2400" dirty="0"/>
              <a:t>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898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4034</TotalTime>
  <Words>182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Schade</dc:creator>
  <cp:lastModifiedBy>Creekside Office</cp:lastModifiedBy>
  <cp:revision>29</cp:revision>
  <cp:lastPrinted>2021-05-20T14:59:54Z</cp:lastPrinted>
  <dcterms:created xsi:type="dcterms:W3CDTF">2020-06-04T18:51:03Z</dcterms:created>
  <dcterms:modified xsi:type="dcterms:W3CDTF">2021-05-20T15:00:14Z</dcterms:modified>
</cp:coreProperties>
</file>