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2" r:id="rId7"/>
    <p:sldId id="272" r:id="rId8"/>
    <p:sldId id="273" r:id="rId9"/>
    <p:sldId id="274" r:id="rId10"/>
    <p:sldId id="275" r:id="rId11"/>
    <p:sldId id="276" r:id="rId12"/>
    <p:sldId id="271" r:id="rId13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8"/>
  </p:normalViewPr>
  <p:slideViewPr>
    <p:cSldViewPr snapToGrid="0" snapToObjects="1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AF524B2-41A6-0A44-BD03-75F5969A9778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BA60C06-E825-BD49-AE6B-CFBC0C191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14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A60C06-E825-BD49-AE6B-CFBC0C19187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42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3B6F37-E123-004E-B25A-BC52D40E0B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B04093A-6095-BA42-BC3F-284E704496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CD8838A-89B1-1F40-B463-360453F30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3A1FC28-C059-EC43-9AFB-6722DF0AB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745039-A84D-BB45-A57D-F6B5045A6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8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AADB9B-0EE1-9743-9D3A-9B665627D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E0DDCDD-6D29-E144-900C-1C0C6CEDF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A3C38A-DA1A-D042-AADE-F12374748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4982EE-11A3-F742-B145-20C857AAD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73CB1E-C9F6-8645-905C-78B2F365C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8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307A52F-033C-E045-BF51-D6DA8979E5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681591A-AE98-CE46-AD08-CA7C01538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813D10F-2429-B44D-BA5E-F7F57259A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8CEDA97-8C34-AF4D-BA1D-CD5978372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BF4A397-7B67-7A47-888C-CB3C47798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0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92C91E-495E-E441-8D6B-EDBD4F39A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58B4E8-23E9-804D-98AE-9433CFFE2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C899AB-C2FD-2E4D-B95E-A10887544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68D54B-13A2-7340-9345-845BB82F2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7DD88A-A821-FE40-AA02-2AD2D8027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14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EC24FC-6CC9-834E-AD41-5E436E49D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E1F45D6-0542-9647-A20A-1A7BBD648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C9118C3-A293-E34C-B144-69A515A76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AB831E-7486-CD44-8121-CC09D6FB1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CAAC9A-09AF-8848-94FB-13EC15995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41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DF4CA3-7274-7146-8978-8D5C99FB1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931254-BE66-1D46-86EB-3214CBB5F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905771F-7F63-924F-86BD-976959015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0F24FFA-FFB6-BE4A-8AAE-1ECAB6620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BD5EC58-C9CC-C74E-A952-84AFCFE0E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5BB1DD8-152C-C24D-9409-E7B97C465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5F9DE3-A3BE-A24E-9176-80BC36BE1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FD04D70-C144-4C4C-87B4-CB39CF30F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55527AD-685F-224F-9BCE-AF10B3D20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FFAC377-01AE-F648-A76B-D2F322A54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53B491A-0339-B84F-8605-DEF3E9BE71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6C6BDBC-E8A0-4541-880C-7698EEC49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C2356A4-46F2-554F-9BE6-01BC2E8C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EC1F985-7432-2C48-A83D-CBFE4374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04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F652F7-34C2-C947-A7FF-4161DA84E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D203AB1-F187-BB47-BCE8-BEB7ED3E2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B38F84F-0C52-D540-A767-5F4F02020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C484E37-3BDB-2E48-B083-802D56281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8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E37A74F-32BB-334F-8E93-8FA5A9524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F65A7FB-963E-344F-8B33-D7AA74722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6575531-97F3-FB48-8F83-3D87A4F0A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4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14D58C-72D2-3646-B5BB-A6EF3610C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5DF0EE-133E-384F-9AFB-054329146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D43D82D-768A-814E-AA44-9B3FA4B3D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AC9081C-1253-5643-BC49-49172BE41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4BB8D32-E9AF-9B47-A943-326C52580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6C7D864-9292-184E-A02D-893793A48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50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75AAD8-5743-B747-85EE-4B1D41142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7D87EF9-1176-1F42-AB2D-5914BEAA4C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0C7F038-BF3C-484F-8865-1318EB55D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E536719-4440-F24D-B9B7-E876FD4D0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D46F14C-7292-884B-8278-169424107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987824C-A621-C44A-95AC-5AF0AEB8A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157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E17A9C4-DFEC-5244-A5A4-B4A5BC0A4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1E38A7D-8296-0444-B475-137FD1A18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2B3009D-A372-0D45-A55C-93B7241EA5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CB262-0D74-244C-8A72-1FF0BADDC12F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4B7256-2FF1-8C40-8223-8360CF001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93B59F-255C-2D41-B01A-2FA4968415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8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767386-6E07-A94C-95C8-9296270F4D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REAL GOOD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626099B-0006-3948-BE93-951CFC413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8036" y="3602038"/>
            <a:ext cx="11069782" cy="1655762"/>
          </a:xfrm>
        </p:spPr>
        <p:txBody>
          <a:bodyPr>
            <a:normAutofit/>
          </a:bodyPr>
          <a:lstStyle/>
          <a:p>
            <a:r>
              <a:rPr lang="en-CA" sz="3600" b="1" dirty="0"/>
              <a:t>“How can we believe in a good, loving and all powerful</a:t>
            </a:r>
            <a:endParaRPr lang="en-CA" sz="3600" dirty="0"/>
          </a:p>
          <a:p>
            <a:r>
              <a:rPr lang="en-CA" sz="3600" b="1" dirty="0"/>
              <a:t>God when there is evil and suffering in the world?”</a:t>
            </a:r>
            <a:endParaRPr lang="en-CA" sz="3600" dirty="0"/>
          </a:p>
          <a:p>
            <a:endParaRPr lang="en-CA" sz="4000" dirty="0">
              <a:latin typeface="+mj-lt"/>
            </a:endParaRP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1851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F05C77-864E-AB48-B9CE-3EC6B5027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The shortest, but powerful, verse in the Bible is John 11:35 </a:t>
            </a:r>
          </a:p>
          <a:p>
            <a:pPr marL="0" indent="0" algn="ctr">
              <a:buNone/>
            </a:pPr>
            <a:r>
              <a:rPr lang="en-CA" dirty="0"/>
              <a:t>“Jesus wept.”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What does this verse tell us about </a:t>
            </a:r>
          </a:p>
          <a:p>
            <a:pPr marL="0" indent="0" algn="ctr">
              <a:buNone/>
            </a:pPr>
            <a:r>
              <a:rPr lang="en-CA" b="1" dirty="0"/>
              <a:t>how God identifies with our suffering?</a:t>
            </a:r>
            <a:r>
              <a:rPr lang="en-CA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225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861F43-5B5D-FE4D-B0C5-6C01C43F8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In John 11:26, Jesus asks Martha, “Do you believe this?”  </a:t>
            </a:r>
          </a:p>
          <a:p>
            <a:pPr marL="0" indent="0" algn="ctr">
              <a:buNone/>
            </a:pPr>
            <a:r>
              <a:rPr lang="en-CA" dirty="0"/>
              <a:t>Suffering never leaves us spiritually neutral. 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Do you think it’s possible for suffering to drive </a:t>
            </a:r>
          </a:p>
          <a:p>
            <a:pPr marL="0" indent="0" algn="ctr">
              <a:buNone/>
            </a:pPr>
            <a:r>
              <a:rPr lang="en-CA" b="1" dirty="0"/>
              <a:t>you into a deeper relationship with Christ?  How?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678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B1A4B6-84AA-1E48-B3FD-9D71239FC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948" y="457200"/>
            <a:ext cx="10515600" cy="61514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b="1" u="sng" dirty="0"/>
              <a:t>PRAYER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This week, let’s pray for our youth at Creekside. </a:t>
            </a:r>
          </a:p>
          <a:p>
            <a:pPr marL="0" indent="0">
              <a:buNone/>
            </a:pPr>
            <a:endParaRPr lang="en-CA" dirty="0"/>
          </a:p>
          <a:p>
            <a:pPr lvl="0"/>
            <a:r>
              <a:rPr lang="en-CA" dirty="0"/>
              <a:t>For encouragement for students during online school</a:t>
            </a:r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lvl="0"/>
            <a:r>
              <a:rPr lang="en-CA" dirty="0"/>
              <a:t>For our youth to experience and know that God's love is real and that they grow closer to him.</a:t>
            </a:r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89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377780-16DA-D64D-B7F4-C6E4E7E77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910" y="1468581"/>
            <a:ext cx="10515600" cy="4613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u="sng" dirty="0"/>
              <a:t>I Still Don’t Know What Happened!</a:t>
            </a:r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Have you recently had something freaky happen that you can’t explain?   </a:t>
            </a:r>
          </a:p>
          <a:p>
            <a:pPr marL="0" indent="0" algn="ctr">
              <a:buNone/>
            </a:pPr>
            <a:r>
              <a:rPr lang="en-CA" dirty="0"/>
              <a:t>Maybe it was your house alarm that, for some unknown reason, </a:t>
            </a:r>
          </a:p>
          <a:p>
            <a:pPr marL="0" indent="0" algn="ctr">
              <a:buNone/>
            </a:pPr>
            <a:r>
              <a:rPr lang="en-CA" dirty="0"/>
              <a:t>went off in the middle of the night, or maybe you arrived home </a:t>
            </a:r>
          </a:p>
          <a:p>
            <a:pPr marL="0" indent="0" algn="ctr">
              <a:buNone/>
            </a:pPr>
            <a:r>
              <a:rPr lang="en-CA" dirty="0"/>
              <a:t>to find your TV on, when you know if had been off and no one is there.  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Share your “freaky” story with the group!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396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43ED6D-8523-124E-8D15-32CFCD85B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723"/>
            <a:ext cx="10515600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On Sunday, Pete said we don’t have to feel like we always need to </a:t>
            </a:r>
          </a:p>
          <a:p>
            <a:pPr marL="0" indent="0" algn="ctr">
              <a:buNone/>
            </a:pPr>
            <a:r>
              <a:rPr lang="en-CA" dirty="0"/>
              <a:t>come up with an answer for our friends about why they are suffering.    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Often the best thing we can do is to be present, </a:t>
            </a:r>
          </a:p>
          <a:p>
            <a:pPr marL="0" indent="0" algn="ctr">
              <a:buNone/>
            </a:pPr>
            <a:r>
              <a:rPr lang="en-CA" dirty="0"/>
              <a:t>to simply be with those who are suffering.   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Have you felt the pressure in the past to have an answer of “why”?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How was Pete’s insight freeing for you?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1700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0FA88F-42C5-FB4E-93E1-11193F86B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418" y="571117"/>
            <a:ext cx="10515600" cy="56357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All of us have first-hand experience with suffering </a:t>
            </a:r>
          </a:p>
          <a:p>
            <a:pPr marL="0" indent="0" algn="ctr">
              <a:buNone/>
            </a:pPr>
            <a:r>
              <a:rPr lang="en-CA" dirty="0"/>
              <a:t>and have struggled with the question, “why”?  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How has suffering impacted you or those you love this past year?</a:t>
            </a:r>
            <a:endParaRPr lang="en-CA" dirty="0"/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37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144D03F-3180-4E4F-A229-161030CB8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782" y="415636"/>
            <a:ext cx="11582400" cy="61514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b="1" dirty="0"/>
              <a:t>What “easy” explanations have you heard for why people suffer?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Why are these not satisfying?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0807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5B7BAC-8A3B-6A44-B35D-47BFCB12F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073" y="304306"/>
            <a:ext cx="11402291" cy="599951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READ:   John 11:1-44.  </a:t>
            </a:r>
            <a:r>
              <a:rPr lang="en-CA" u="sng" dirty="0"/>
              <a:t>Jesus, the Resurrection and the Life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dirty="0"/>
              <a:t>When their brother, Lazarus, was sick, Mary and Martha </a:t>
            </a:r>
          </a:p>
          <a:p>
            <a:pPr marL="0" lvl="0" indent="0" algn="ctr">
              <a:buNone/>
            </a:pPr>
            <a:r>
              <a:rPr lang="en-CA" dirty="0"/>
              <a:t>sent word to Jesus, asking him for help.    </a:t>
            </a:r>
          </a:p>
          <a:p>
            <a:pPr marL="0" lvl="0" indent="0" algn="ctr">
              <a:buNone/>
            </a:pPr>
            <a:r>
              <a:rPr lang="en-CA" dirty="0"/>
              <a:t>But rather than going right away, </a:t>
            </a:r>
          </a:p>
          <a:p>
            <a:pPr marL="0" lvl="0" indent="0" algn="ctr">
              <a:buNone/>
            </a:pPr>
            <a:r>
              <a:rPr lang="en-CA" dirty="0"/>
              <a:t>Jesus stayed where he was for two days.  </a:t>
            </a:r>
          </a:p>
          <a:p>
            <a:pPr marL="0" lvl="0" indent="0" algn="ctr">
              <a:buNone/>
            </a:pPr>
            <a:endParaRPr lang="en-CA" b="1" dirty="0"/>
          </a:p>
          <a:p>
            <a:pPr marL="0" lvl="0" indent="0" algn="ctr">
              <a:buNone/>
            </a:pPr>
            <a:r>
              <a:rPr lang="en-CA" b="1" dirty="0"/>
              <a:t>Why did he wait?</a:t>
            </a:r>
            <a:endParaRPr lang="en-CA" dirty="0"/>
          </a:p>
          <a:p>
            <a:pPr marL="0" indent="0" algn="ctr">
              <a:buNone/>
            </a:pPr>
            <a:r>
              <a:rPr lang="en-CA" b="1" dirty="0"/>
              <a:t> 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965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068416-11CC-6744-83CA-0EDD7ECB6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909" y="1285298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Sometimes, when we call to Jesus through our tears, </a:t>
            </a:r>
          </a:p>
          <a:p>
            <a:pPr marL="0" indent="0" algn="ctr">
              <a:buNone/>
            </a:pPr>
            <a:r>
              <a:rPr lang="en-CA" dirty="0"/>
              <a:t>he does not come in the way we hope.   </a:t>
            </a:r>
          </a:p>
          <a:p>
            <a:pPr marL="0" indent="0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How might Mary and Martha’s story speak to our </a:t>
            </a:r>
          </a:p>
          <a:p>
            <a:pPr marL="0" indent="0" algn="ctr">
              <a:buNone/>
            </a:pPr>
            <a:r>
              <a:rPr lang="en-CA" b="1" dirty="0"/>
              <a:t>struggle with feeling like our prayers haven’t been answered?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683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FECF9D-3C7F-854A-8E0B-5DF5BAAF8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1188316"/>
            <a:ext cx="11132127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CA" dirty="0"/>
              <a:t>In verse 24, Martha makes this faith statement to Jesus about her brother, </a:t>
            </a:r>
          </a:p>
          <a:p>
            <a:pPr marL="0" indent="0" algn="ctr">
              <a:buNone/>
            </a:pPr>
            <a:r>
              <a:rPr lang="en-CA" dirty="0"/>
              <a:t>“Yes, he will rise when everyone else rises on the last day.”  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Although Martha had faith in God’s ultimate promises, </a:t>
            </a:r>
          </a:p>
          <a:p>
            <a:pPr marL="0" indent="0" algn="ctr">
              <a:buNone/>
            </a:pPr>
            <a:r>
              <a:rPr lang="en-CA" dirty="0"/>
              <a:t>her faith statement did not ease her real and urgent pain. 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Why, even when we believe God’s ultimate promises, </a:t>
            </a:r>
          </a:p>
          <a:p>
            <a:pPr marL="0" indent="0" algn="ctr">
              <a:buNone/>
            </a:pPr>
            <a:r>
              <a:rPr lang="en-CA" b="1" dirty="0"/>
              <a:t>can we still experience such suffering in the moment?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057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AB6506-6658-224D-99B4-2C03A8FE6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45" y="1039091"/>
            <a:ext cx="11291453" cy="497161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CA" dirty="0"/>
              <a:t>“I am the resurrection and the life.   Whoever believes in me, though he die, </a:t>
            </a:r>
          </a:p>
          <a:p>
            <a:pPr marL="0" indent="0" algn="ctr">
              <a:buNone/>
            </a:pPr>
            <a:r>
              <a:rPr lang="en-CA" dirty="0"/>
              <a:t>yet shall he live, and everyone who lives and believes in me shall never die.  </a:t>
            </a:r>
          </a:p>
          <a:p>
            <a:pPr marL="0" indent="0" algn="ctr">
              <a:buNone/>
            </a:pPr>
            <a:r>
              <a:rPr lang="en-CA" dirty="0"/>
              <a:t>Do you believe this?”   John 11:25-26</a:t>
            </a:r>
          </a:p>
          <a:p>
            <a:pPr algn="ctr"/>
            <a:endParaRPr lang="en-CA" dirty="0"/>
          </a:p>
          <a:p>
            <a:pPr marL="0" lvl="0" indent="0" algn="ctr">
              <a:buNone/>
            </a:pPr>
            <a:r>
              <a:rPr lang="en-CA" dirty="0"/>
              <a:t>In saying these words to Martha, Jesus reminded her, and us, </a:t>
            </a:r>
          </a:p>
          <a:p>
            <a:pPr marL="0" lvl="0" indent="0" algn="ctr">
              <a:buNone/>
            </a:pPr>
            <a:r>
              <a:rPr lang="en-CA" dirty="0"/>
              <a:t>of our greatest need.    As we go through our times of suffering, </a:t>
            </a:r>
          </a:p>
          <a:p>
            <a:pPr marL="0" lvl="0" indent="0" algn="ctr">
              <a:buNone/>
            </a:pPr>
            <a:r>
              <a:rPr lang="en-CA" dirty="0"/>
              <a:t>our greatest need is not to have our suffering end, </a:t>
            </a:r>
          </a:p>
          <a:p>
            <a:pPr marL="0" lvl="0" indent="0" algn="ctr">
              <a:buNone/>
            </a:pPr>
            <a:r>
              <a:rPr lang="en-CA" dirty="0"/>
              <a:t>but to know and experience Jesus.   </a:t>
            </a:r>
          </a:p>
          <a:p>
            <a:pPr marL="0" lvl="0" indent="0">
              <a:buNone/>
            </a:pPr>
            <a:endParaRPr lang="en-CA" b="1" dirty="0"/>
          </a:p>
          <a:p>
            <a:pPr marL="0" lvl="0" indent="0" algn="ctr">
              <a:buNone/>
            </a:pPr>
            <a:r>
              <a:rPr lang="en-CA" b="1" dirty="0"/>
              <a:t>How do Jesus’ words, “I am the resurrection and the life” </a:t>
            </a:r>
          </a:p>
          <a:p>
            <a:pPr marL="0" lvl="0" indent="0" algn="ctr">
              <a:buNone/>
            </a:pPr>
            <a:r>
              <a:rPr lang="en-CA" b="1" dirty="0"/>
              <a:t>help you know Him more?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485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3952</TotalTime>
  <Words>549</Words>
  <Application>Microsoft Office PowerPoint</Application>
  <PresentationFormat>Widescreen</PresentationFormat>
  <Paragraphs>107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REAL GOOD QUESTIONS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 GOOD QUESTIONS</dc:title>
  <dc:creator>Jeff Austen</dc:creator>
  <cp:lastModifiedBy>Creekside Office</cp:lastModifiedBy>
  <cp:revision>24</cp:revision>
  <cp:lastPrinted>2021-05-06T14:44:18Z</cp:lastPrinted>
  <dcterms:created xsi:type="dcterms:W3CDTF">2021-04-08T14:48:07Z</dcterms:created>
  <dcterms:modified xsi:type="dcterms:W3CDTF">2021-05-12T15:04:55Z</dcterms:modified>
</cp:coreProperties>
</file>