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524B2-41A6-0A44-BD03-75F5969A9778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60C06-E825-BD49-AE6B-CFBC0C191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60C06-E825-BD49-AE6B-CFBC0C1918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B6F37-E123-004E-B25A-BC52D40E0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4093A-6095-BA42-BC3F-284E70449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8838A-89B1-1F40-B463-360453F3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1FC28-C059-EC43-9AFB-6722DF0A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45039-A84D-BB45-A57D-F6B5045A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DB9B-0EE1-9743-9D3A-9B665627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DDCDD-6D29-E144-900C-1C0C6CEDF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3C38A-DA1A-D042-AADE-F1237474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982EE-11A3-F742-B145-20C857AA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3CB1E-C9F6-8645-905C-78B2F365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8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07A52F-033C-E045-BF51-D6DA8979E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1591A-AE98-CE46-AD08-CA7C01538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3D10F-2429-B44D-BA5E-F7F57259A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EDA97-8C34-AF4D-BA1D-CD597837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4A397-7B67-7A47-888C-CB3C4779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C91E-495E-E441-8D6B-EDBD4F39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8B4E8-23E9-804D-98AE-9433CFFE2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99AB-C2FD-2E4D-B95E-A1088754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8D54B-13A2-7340-9345-845BB82F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DD88A-A821-FE40-AA02-2AD2D802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1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24FC-6CC9-834E-AD41-5E436E4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F45D6-0542-9647-A20A-1A7BBD648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118C3-A293-E34C-B144-69A515A7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B831E-7486-CD44-8121-CC09D6FB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AAC9A-09AF-8848-94FB-13EC1599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4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F4CA3-7274-7146-8978-8D5C99FB1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31254-BE66-1D46-86EB-3214CBB5F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5771F-7F63-924F-86BD-976959015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24FFA-FFB6-BE4A-8AAE-1ECAB662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5EC58-C9CC-C74E-A952-84AFCFE0E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B1DD8-152C-C24D-9409-E7B97C46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F9DE3-A3BE-A24E-9176-80BC36BE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04D70-C144-4C4C-87B4-CB39CF30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527AD-685F-224F-9BCE-AF10B3D20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FAC377-01AE-F648-A76B-D2F322A54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B491A-0339-B84F-8605-DEF3E9BE7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C6BDBC-E8A0-4541-880C-7698EEC4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356A4-46F2-554F-9BE6-01BC2E8C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C1F985-7432-2C48-A83D-CBFE4374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52F7-34C2-C947-A7FF-4161DA84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03AB1-F187-BB47-BCE8-BEB7ED3E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8F84F-0C52-D540-A767-5F4F0202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84E37-3BDB-2E48-B083-802D5628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7A74F-32BB-334F-8E93-8FA5A952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5A7FB-963E-344F-8B33-D7AA7472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75531-97F3-FB48-8F83-3D87A4F0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4D58C-72D2-3646-B5BB-A6EF3610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DF0EE-133E-384F-9AFB-054329146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3D82D-768A-814E-AA44-9B3FA4B3D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9081C-1253-5643-BC49-49172BE41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B8D32-E9AF-9B47-A943-326C5258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7D864-9292-184E-A02D-893793A4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5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5AAD8-5743-B747-85EE-4B1D4114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87EF9-1176-1F42-AB2D-5914BEAA4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7F038-BF3C-484F-8865-1318EB55D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36719-4440-F24D-B9B7-E876FD4D0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6F14C-7292-884B-8278-16942410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7824C-A621-C44A-95AC-5AF0AEB8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17A9C4-DFEC-5244-A5A4-B4A5BC0A4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38A7D-8296-0444-B475-137FD1A18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3009D-A372-0D45-A55C-93B7241EA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CB262-0D74-244C-8A72-1FF0BADDC12F}" type="datetimeFigureOut">
              <a:rPr lang="en-US" smtClean="0"/>
              <a:t>4/18/21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B7256-2FF1-8C40-8223-8360CF001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3B59F-255C-2D41-B01A-2FA496841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7386-6E07-A94C-95C8-9296270F4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REAL GOOD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6099B-0006-3948-BE93-951CFC413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4000" b="1" dirty="0">
                <a:latin typeface="+mj-lt"/>
              </a:rPr>
              <a:t>“ISN’T CHRISTIANITY ANTI-SCIENCE?”</a:t>
            </a:r>
            <a:endParaRPr lang="en-CA" sz="4000" dirty="0">
              <a:latin typeface="+mj-lt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185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77780-16DA-D64D-B7F4-C6E4E7E77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10" y="2171988"/>
            <a:ext cx="10515600" cy="3203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MY SCIENCE CLASS MEMORY</a:t>
            </a:r>
          </a:p>
          <a:p>
            <a:pPr marL="0" indent="0">
              <a:buNone/>
            </a:pPr>
            <a:endParaRPr lang="en-US" u="sng" dirty="0"/>
          </a:p>
          <a:p>
            <a:pPr marL="0" indent="0" algn="ctr">
              <a:buNone/>
            </a:pPr>
            <a:r>
              <a:rPr lang="en-CA" dirty="0"/>
              <a:t>What memory do you have from your science class days in high school?   </a:t>
            </a:r>
          </a:p>
          <a:p>
            <a:pPr marL="0" indent="0" algn="ctr">
              <a:buNone/>
            </a:pPr>
            <a:r>
              <a:rPr lang="en-CA" dirty="0"/>
              <a:t>Maybe it was the day your class dissected a frog, </a:t>
            </a:r>
          </a:p>
          <a:p>
            <a:pPr marL="0" indent="0" algn="ctr">
              <a:buNone/>
            </a:pPr>
            <a:r>
              <a:rPr lang="en-CA" dirty="0"/>
              <a:t>or an experiment that went awry.    </a:t>
            </a:r>
          </a:p>
          <a:p>
            <a:pPr marL="0" indent="0" algn="ctr">
              <a:buNone/>
            </a:pPr>
            <a:r>
              <a:rPr lang="en-CA" dirty="0"/>
              <a:t>Share your story with the group!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9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ED6D-8523-124E-8D15-32CFCD85B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723"/>
            <a:ext cx="10515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 Sunday, Ken spoke to the question, “Isn’t Christianity Anti-Science?”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was a highlight for you from his response?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FA88F-42C5-FB4E-93E1-11193F86B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418" y="571117"/>
            <a:ext cx="10515600" cy="56357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 Psalm 19:1-4a:    </a:t>
            </a:r>
            <a:r>
              <a:rPr lang="en-CA" u="sng" dirty="0"/>
              <a:t>Natural Revelation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Based on these verses, what does nature tell us about God?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How might seeing nature as created by God help us in science?</a:t>
            </a: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3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4D03F-3180-4E4F-A229-161030CB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415636"/>
            <a:ext cx="11582400" cy="615141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CA" dirty="0"/>
              <a:t>Psalm 19:7-11:   </a:t>
            </a:r>
            <a:r>
              <a:rPr lang="en-CA" u="sng" dirty="0"/>
              <a:t>Special Revelation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What do these verses tell you about knowing God through the Bible?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On Sunday Ken talked about how science and the Bible speak to different realms.   They are both ways we can discover more about God but they are different realms.   </a:t>
            </a:r>
          </a:p>
          <a:p>
            <a:pPr marL="0" lvl="0" indent="0" algn="ctr">
              <a:buNone/>
            </a:pPr>
            <a:r>
              <a:rPr lang="en-CA" b="1" dirty="0"/>
              <a:t>How does this help you see how the Bible </a:t>
            </a:r>
          </a:p>
          <a:p>
            <a:pPr marL="0" lvl="0" indent="0" algn="ctr">
              <a:buNone/>
            </a:pPr>
            <a:r>
              <a:rPr lang="en-CA" b="1" dirty="0"/>
              <a:t>and science can be compatible?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God created both science and the Bible, </a:t>
            </a:r>
          </a:p>
          <a:p>
            <a:pPr marL="0" lvl="0" indent="0" algn="ctr">
              <a:buNone/>
            </a:pPr>
            <a:r>
              <a:rPr lang="en-CA" dirty="0"/>
              <a:t>so they cannot contradict each other.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might scientific discoveries help us better interpret the Bible?   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0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B7BAC-8A3B-6A44-B35D-47BFCB12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3" y="304306"/>
            <a:ext cx="11402291" cy="599951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u="sng" dirty="0"/>
              <a:t>TWO KINDS OF SCIENCE:  OPERATION AND ORIGIN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On Sunday, Ken talked about 2 kinds of science.   </a:t>
            </a:r>
          </a:p>
          <a:p>
            <a:pPr marL="0" indent="0" algn="ctr">
              <a:buNone/>
            </a:pPr>
            <a:r>
              <a:rPr lang="en-CA" dirty="0"/>
              <a:t>Read through these definitions together.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OPERATION SCIENCE or empirical science involves </a:t>
            </a:r>
          </a:p>
          <a:p>
            <a:pPr marL="0" indent="0" algn="ctr">
              <a:buNone/>
            </a:pPr>
            <a:r>
              <a:rPr lang="en-CA" dirty="0"/>
              <a:t>repeatable events that you can observe in real time.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ORIGIN SCIENCE or forensic science involves </a:t>
            </a:r>
          </a:p>
          <a:p>
            <a:pPr marL="0" indent="0" algn="ctr">
              <a:buNone/>
            </a:pPr>
            <a:r>
              <a:rPr lang="en-CA" dirty="0"/>
              <a:t>historic events that generally cannot be repeated.  </a:t>
            </a:r>
            <a:endParaRPr lang="en-CA" b="1" dirty="0"/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Why is it important to distinguish between operation science and origin science?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might someone studying origin science be missing if they preclude God?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6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68416-11CC-6744-83CA-0EDD7ECB6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has this study helped you have confidence </a:t>
            </a:r>
          </a:p>
          <a:p>
            <a:pPr marL="0" indent="0" algn="ctr">
              <a:buNone/>
            </a:pPr>
            <a:r>
              <a:rPr lang="en-CA" b="1" dirty="0"/>
              <a:t>that God’s truth is in harmony with scientific fact?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8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A4B6-84AA-1E48-B3FD-9D71239FC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948" y="457200"/>
            <a:ext cx="10515600" cy="61514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b="1" u="sng" dirty="0"/>
              <a:t>PRAYER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Today, let’s pray for our online ministry </a:t>
            </a:r>
          </a:p>
          <a:p>
            <a:pPr marL="0" indent="0" algn="ctr">
              <a:buNone/>
            </a:pPr>
            <a:r>
              <a:rPr lang="en-CA" dirty="0"/>
              <a:t>through our Sunday services at Creekside.</a:t>
            </a:r>
          </a:p>
          <a:p>
            <a:pPr marL="0" indent="0" algn="ctr">
              <a:buNone/>
            </a:pPr>
            <a:endParaRPr lang="en-CA" dirty="0"/>
          </a:p>
          <a:p>
            <a:pPr lvl="0" algn="ctr"/>
            <a:r>
              <a:rPr lang="en-CA" dirty="0"/>
              <a:t>Pray for those who listen/watch online.  There are many.  </a:t>
            </a:r>
          </a:p>
          <a:p>
            <a:pPr marL="0" lvl="0" indent="0" algn="ctr">
              <a:buNone/>
            </a:pPr>
            <a:r>
              <a:rPr lang="en-CA" dirty="0"/>
              <a:t>Pray that they would find a connection with a group </a:t>
            </a:r>
          </a:p>
          <a:p>
            <a:pPr marL="0" lvl="0" indent="0" algn="ctr">
              <a:buNone/>
            </a:pPr>
            <a:r>
              <a:rPr lang="en-CA" dirty="0"/>
              <a:t>to help them live out their faith.</a:t>
            </a:r>
          </a:p>
          <a:p>
            <a:pPr marL="0" indent="0" algn="ctr">
              <a:buNone/>
            </a:pPr>
            <a:endParaRPr lang="en-CA" dirty="0"/>
          </a:p>
          <a:p>
            <a:pPr lvl="0" algn="ctr"/>
            <a:r>
              <a:rPr lang="en-CA" dirty="0"/>
              <a:t>There are many who are feeling isolated and alone.  </a:t>
            </a:r>
          </a:p>
          <a:p>
            <a:pPr marL="0" lvl="0" indent="0" algn="ctr">
              <a:buNone/>
            </a:pPr>
            <a:r>
              <a:rPr lang="en-CA" dirty="0"/>
              <a:t>Our hope is that God will use our efforts </a:t>
            </a:r>
          </a:p>
          <a:p>
            <a:pPr marL="0" lvl="0" indent="0" algn="ctr">
              <a:buNone/>
            </a:pPr>
            <a:r>
              <a:rPr lang="en-CA" dirty="0"/>
              <a:t>to minister to them and bring some comfort and joy.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9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382</Words>
  <Application>Microsoft Macintosh PowerPoint</Application>
  <PresentationFormat>Widescreen</PresentationFormat>
  <Paragraphs>71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REAL GOOD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GOOD QUESTIONS</dc:title>
  <dc:creator>Jeff Austen</dc:creator>
  <cp:lastModifiedBy>Jeff Austen</cp:lastModifiedBy>
  <cp:revision>11</cp:revision>
  <dcterms:created xsi:type="dcterms:W3CDTF">2021-04-08T14:48:07Z</dcterms:created>
  <dcterms:modified xsi:type="dcterms:W3CDTF">2021-04-21T13:29:19Z</dcterms:modified>
</cp:coreProperties>
</file>