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1" r:id="rId6"/>
    <p:sldId id="262" r:id="rId7"/>
    <p:sldId id="263" r:id="rId8"/>
    <p:sldId id="266" r:id="rId9"/>
    <p:sldId id="267" r:id="rId10"/>
    <p:sldId id="268" r:id="rId11"/>
    <p:sldId id="269" r:id="rId12"/>
    <p:sldId id="264" r:id="rId13"/>
    <p:sldId id="270" r:id="rId1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58"/>
  </p:normalViewPr>
  <p:slideViewPr>
    <p:cSldViewPr snapToGrid="0" snapToObjects="1">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491850-BC73-6C4A-8E07-27415780A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BF02AD8-A90D-F843-A604-10143C6093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633D2D3-103F-DC40-9F56-4A8D6FB0EF2D}"/>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5" name="Footer Placeholder 4">
            <a:extLst>
              <a:ext uri="{FF2B5EF4-FFF2-40B4-BE49-F238E27FC236}">
                <a16:creationId xmlns:a16="http://schemas.microsoft.com/office/drawing/2014/main" xmlns="" id="{D8FA588A-327B-174D-AAAC-3D77ABCBC8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DBE46A2-6DE0-2E40-A60F-03519875C1C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2977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3821DC-3450-A647-A63E-24E173FCB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43273CC-A075-4A49-AB37-22F8AACA0F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0EEFDAB-0C2B-FA49-AE60-540448AF00B5}"/>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5" name="Footer Placeholder 4">
            <a:extLst>
              <a:ext uri="{FF2B5EF4-FFF2-40B4-BE49-F238E27FC236}">
                <a16:creationId xmlns:a16="http://schemas.microsoft.com/office/drawing/2014/main" xmlns="" id="{72A2F299-8B52-F842-A6D4-DB7565319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B5F4BE9-A442-7F41-88AA-6338FCC9EDB9}"/>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28577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364DB78-4CE8-2848-A50B-97FA20C066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03BA89D-1157-7449-8697-903B9A0FED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445999C-AD76-4242-B01C-19EB95E95265}"/>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5" name="Footer Placeholder 4">
            <a:extLst>
              <a:ext uri="{FF2B5EF4-FFF2-40B4-BE49-F238E27FC236}">
                <a16:creationId xmlns:a16="http://schemas.microsoft.com/office/drawing/2014/main" xmlns="" id="{F33E08DA-1F81-3D47-9858-671436E6C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2DCD13-B776-4742-8983-B9018D0511FC}"/>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84603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F766ED-0F60-854E-91D2-E31804F98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3EEEBCB-974B-1A48-BA44-2AF272F5215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2346FDF-DB8F-EC45-9CF9-0640942DDFE1}"/>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5" name="Footer Placeholder 4">
            <a:extLst>
              <a:ext uri="{FF2B5EF4-FFF2-40B4-BE49-F238E27FC236}">
                <a16:creationId xmlns:a16="http://schemas.microsoft.com/office/drawing/2014/main" xmlns="" id="{C9509C68-9B3C-804F-9F9F-69686BF1A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0DE464C-10F5-5B4D-AD2C-DFAF7EAFE1CB}"/>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5251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7D906A-2DA9-CA46-AF05-3BCFA2637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F1FB841-AB46-AD44-BC88-29A52DBC72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CD487D44-4690-E243-BCA8-3049F4E89341}"/>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5" name="Footer Placeholder 4">
            <a:extLst>
              <a:ext uri="{FF2B5EF4-FFF2-40B4-BE49-F238E27FC236}">
                <a16:creationId xmlns:a16="http://schemas.microsoft.com/office/drawing/2014/main" xmlns="" id="{7C485273-BA48-1E44-8430-51DB662F0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6079C93-0022-8149-8568-F39B2303693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42357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6FAEA9-2003-5343-AD89-17DCA43C6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D608B34-73CD-A542-909B-BEF0B681F82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280FE60-5165-994D-8D9A-EB7DE27046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0C8EE47-CBA7-9444-BA8F-141E23EA172E}"/>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6" name="Footer Placeholder 5">
            <a:extLst>
              <a:ext uri="{FF2B5EF4-FFF2-40B4-BE49-F238E27FC236}">
                <a16:creationId xmlns:a16="http://schemas.microsoft.com/office/drawing/2014/main" xmlns="" id="{4B9E5AD6-CF0F-6545-A18D-D57626FD3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DE67BE-985A-B941-A213-35A13E60BB22}"/>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18441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995F5C-A287-1946-85B6-F4EA51EC62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AD719E93-27D7-714B-BB97-A2FA3F385F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743ABC2-CEEC-6A40-A26D-4E4DB7E550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13788AF-A9F1-AE42-A6E3-0D3FD5A375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5551E64A-24C8-B14C-B582-5CFB8C12FE3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F37393A-2D31-704A-ADF7-F00D12E5A6EA}"/>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8" name="Footer Placeholder 7">
            <a:extLst>
              <a:ext uri="{FF2B5EF4-FFF2-40B4-BE49-F238E27FC236}">
                <a16:creationId xmlns:a16="http://schemas.microsoft.com/office/drawing/2014/main" xmlns="" id="{5DF078BF-0CDC-0549-8039-8E847F8D34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E8CB353-C74C-1343-876A-CA24B86881F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9498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9CEEFF-7DAF-664A-9007-273E753E7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4E70395-F12A-CE4C-8999-7F50F98A9B78}"/>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4" name="Footer Placeholder 3">
            <a:extLst>
              <a:ext uri="{FF2B5EF4-FFF2-40B4-BE49-F238E27FC236}">
                <a16:creationId xmlns:a16="http://schemas.microsoft.com/office/drawing/2014/main" xmlns="" id="{45B31A47-02D8-2E4C-9647-B4D31B4CAF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A423A01E-0CCB-704E-B771-D9E941A21297}"/>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23494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9FD1400-ADB6-2840-8D9A-50E52BBF6BEB}"/>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3" name="Footer Placeholder 2">
            <a:extLst>
              <a:ext uri="{FF2B5EF4-FFF2-40B4-BE49-F238E27FC236}">
                <a16:creationId xmlns:a16="http://schemas.microsoft.com/office/drawing/2014/main" xmlns="" id="{119A0118-3FDF-4C44-A003-623BE24314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503D3A8B-61FC-8544-928A-F99618966F98}"/>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2427081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DE5D8D-DF81-0C41-B1F7-6FBBF37525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2B2FAEE-7034-2A44-AE1C-8851018C00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FA6A326-1B49-7A47-9D84-3A1B57A330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F7B60B0-470A-C944-BAB7-505C61C6B8F8}"/>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6" name="Footer Placeholder 5">
            <a:extLst>
              <a:ext uri="{FF2B5EF4-FFF2-40B4-BE49-F238E27FC236}">
                <a16:creationId xmlns:a16="http://schemas.microsoft.com/office/drawing/2014/main" xmlns="" id="{5386EBA0-AF60-E447-8060-83E2BE1580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068FA57-1BD3-DB41-ADAD-BF7CBC12EDC4}"/>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1924494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3FA5FA-726C-6645-9432-DAE263AC41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D98E5B2B-5772-BE46-BBDA-736CA1801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4881DE5-0497-904A-B1BF-2AF29143F8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F44301E-7573-E445-98BB-C1E6D5470B53}"/>
              </a:ext>
            </a:extLst>
          </p:cNvPr>
          <p:cNvSpPr>
            <a:spLocks noGrp="1"/>
          </p:cNvSpPr>
          <p:nvPr>
            <p:ph type="dt" sz="half" idx="10"/>
          </p:nvPr>
        </p:nvSpPr>
        <p:spPr/>
        <p:txBody>
          <a:bodyPr/>
          <a:lstStyle/>
          <a:p>
            <a:fld id="{67B8BC6D-0E40-AA41-8C16-948E97AFF5AC}" type="datetimeFigureOut">
              <a:rPr lang="en-US" smtClean="0"/>
              <a:t>3/11/2021</a:t>
            </a:fld>
            <a:endParaRPr lang="en-US"/>
          </a:p>
        </p:txBody>
      </p:sp>
      <p:sp>
        <p:nvSpPr>
          <p:cNvPr id="6" name="Footer Placeholder 5">
            <a:extLst>
              <a:ext uri="{FF2B5EF4-FFF2-40B4-BE49-F238E27FC236}">
                <a16:creationId xmlns:a16="http://schemas.microsoft.com/office/drawing/2014/main" xmlns="" id="{7CB59EF9-30C5-9846-AB12-1D330987CC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4DAA696-0DBB-714C-9750-DA47CE70C976}"/>
              </a:ext>
            </a:extLst>
          </p:cNvPr>
          <p:cNvSpPr>
            <a:spLocks noGrp="1"/>
          </p:cNvSpPr>
          <p:nvPr>
            <p:ph type="sldNum" sz="quarter" idx="12"/>
          </p:nvPr>
        </p:nvSpPr>
        <p:spPr/>
        <p:txBody>
          <a:bodyPr/>
          <a:lstStyle/>
          <a:p>
            <a:fld id="{F7020042-60DD-E440-95B4-1C34A61036DF}" type="slidenum">
              <a:rPr lang="en-US" smtClean="0"/>
              <a:t>‹#›</a:t>
            </a:fld>
            <a:endParaRPr lang="en-US"/>
          </a:p>
        </p:txBody>
      </p:sp>
    </p:spTree>
    <p:extLst>
      <p:ext uri="{BB962C8B-B14F-4D97-AF65-F5344CB8AC3E}">
        <p14:creationId xmlns:p14="http://schemas.microsoft.com/office/powerpoint/2010/main" val="355384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1E9B9A0-0CAF-9B47-9C77-EDA0703648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B6A4489-4FB0-D34A-8BCE-2F5ED1303A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42191D5-8330-594C-97BA-F7B0E55831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8BC6D-0E40-AA41-8C16-948E97AFF5AC}" type="datetimeFigureOut">
              <a:rPr lang="en-US" smtClean="0"/>
              <a:t>3/11/2021</a:t>
            </a:fld>
            <a:endParaRPr lang="en-US"/>
          </a:p>
        </p:txBody>
      </p:sp>
      <p:sp>
        <p:nvSpPr>
          <p:cNvPr id="5" name="Footer Placeholder 4">
            <a:extLst>
              <a:ext uri="{FF2B5EF4-FFF2-40B4-BE49-F238E27FC236}">
                <a16:creationId xmlns:a16="http://schemas.microsoft.com/office/drawing/2014/main" xmlns="" id="{3E5E674A-D2FA-554C-AD3F-8F1E72908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7A6F0DB-246E-E245-82DB-AA3E97F9BD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0042-60DD-E440-95B4-1C34A61036DF}" type="slidenum">
              <a:rPr lang="en-US" smtClean="0"/>
              <a:t>‹#›</a:t>
            </a:fld>
            <a:endParaRPr lang="en-US"/>
          </a:p>
        </p:txBody>
      </p:sp>
    </p:spTree>
    <p:extLst>
      <p:ext uri="{BB962C8B-B14F-4D97-AF65-F5344CB8AC3E}">
        <p14:creationId xmlns:p14="http://schemas.microsoft.com/office/powerpoint/2010/main" val="3379526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facebook.com/groups/3459966190810762" TargetMode="External"/><Relationship Id="rId2" Type="http://schemas.openxmlformats.org/officeDocument/2006/relationships/hyperlink" Target="https://vimeo.com/showcase/devotiona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25A233-9BE1-BB4E-86CB-723B7F8B4BB9}"/>
              </a:ext>
            </a:extLst>
          </p:cNvPr>
          <p:cNvSpPr>
            <a:spLocks noGrp="1"/>
          </p:cNvSpPr>
          <p:nvPr>
            <p:ph type="ctrTitle"/>
          </p:nvPr>
        </p:nvSpPr>
        <p:spPr/>
        <p:txBody>
          <a:bodyPr>
            <a:normAutofit/>
          </a:bodyPr>
          <a:lstStyle/>
          <a:p>
            <a:r>
              <a:rPr lang="en-US" sz="8000" b="1" dirty="0"/>
              <a:t>FOLLOW ME</a:t>
            </a:r>
          </a:p>
        </p:txBody>
      </p:sp>
      <p:sp>
        <p:nvSpPr>
          <p:cNvPr id="3" name="Subtitle 2">
            <a:extLst>
              <a:ext uri="{FF2B5EF4-FFF2-40B4-BE49-F238E27FC236}">
                <a16:creationId xmlns:a16="http://schemas.microsoft.com/office/drawing/2014/main" xmlns="" id="{3E6836A0-76C3-F345-A10E-C803CEA3A44C}"/>
              </a:ext>
            </a:extLst>
          </p:cNvPr>
          <p:cNvSpPr>
            <a:spLocks noGrp="1"/>
          </p:cNvSpPr>
          <p:nvPr>
            <p:ph type="subTitle" idx="1"/>
          </p:nvPr>
        </p:nvSpPr>
        <p:spPr>
          <a:xfrm>
            <a:off x="1285343" y="4220577"/>
            <a:ext cx="9144000" cy="1655762"/>
          </a:xfrm>
        </p:spPr>
        <p:txBody>
          <a:bodyPr>
            <a:normAutofit/>
          </a:bodyPr>
          <a:lstStyle/>
          <a:p>
            <a:endParaRPr lang="en-US" sz="3600" b="1" dirty="0"/>
          </a:p>
          <a:p>
            <a:r>
              <a:rPr lang="en-US" sz="3600" b="1" dirty="0"/>
              <a:t>	INTO THE STORM</a:t>
            </a:r>
          </a:p>
        </p:txBody>
      </p:sp>
      <p:pic>
        <p:nvPicPr>
          <p:cNvPr id="5" name="Picture 4">
            <a:extLst>
              <a:ext uri="{FF2B5EF4-FFF2-40B4-BE49-F238E27FC236}">
                <a16:creationId xmlns:a16="http://schemas.microsoft.com/office/drawing/2014/main" xmlns="" id="{E9F1E7FA-F673-D245-BE28-3CC41B18BBAB}"/>
              </a:ext>
            </a:extLst>
          </p:cNvPr>
          <p:cNvPicPr>
            <a:picLocks noChangeAspect="1"/>
          </p:cNvPicPr>
          <p:nvPr/>
        </p:nvPicPr>
        <p:blipFill>
          <a:blip r:embed="rId2"/>
          <a:stretch>
            <a:fillRect/>
          </a:stretch>
        </p:blipFill>
        <p:spPr>
          <a:xfrm>
            <a:off x="3313471" y="655549"/>
            <a:ext cx="5919019" cy="3321227"/>
          </a:xfrm>
          <a:prstGeom prst="rect">
            <a:avLst/>
          </a:prstGeom>
        </p:spPr>
      </p:pic>
    </p:spTree>
    <p:extLst>
      <p:ext uri="{BB962C8B-B14F-4D97-AF65-F5344CB8AC3E}">
        <p14:creationId xmlns:p14="http://schemas.microsoft.com/office/powerpoint/2010/main" val="3351795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F89CFCA-506F-294F-87B4-E12B38ABEB27}"/>
              </a:ext>
            </a:extLst>
          </p:cNvPr>
          <p:cNvSpPr>
            <a:spLocks noGrp="1"/>
          </p:cNvSpPr>
          <p:nvPr>
            <p:ph idx="1"/>
          </p:nvPr>
        </p:nvSpPr>
        <p:spPr>
          <a:xfrm>
            <a:off x="736600" y="1554691"/>
            <a:ext cx="10515600" cy="4351338"/>
          </a:xfrm>
        </p:spPr>
        <p:txBody>
          <a:bodyPr/>
          <a:lstStyle/>
          <a:p>
            <a:pPr marL="0" indent="0" algn="ctr">
              <a:buNone/>
            </a:pPr>
            <a:endParaRPr lang="en-CA" dirty="0"/>
          </a:p>
          <a:p>
            <a:pPr marL="0" indent="0" algn="ctr">
              <a:buNone/>
            </a:pPr>
            <a:r>
              <a:rPr lang="en-CA" b="1" dirty="0"/>
              <a:t> </a:t>
            </a:r>
            <a:r>
              <a:rPr lang="en-CA" dirty="0"/>
              <a:t>In verse 41, we read the disciples are “absolutely terrified”.    </a:t>
            </a:r>
          </a:p>
          <a:p>
            <a:pPr marL="0" indent="0" algn="ctr">
              <a:buNone/>
            </a:pPr>
            <a:r>
              <a:rPr lang="en-CA" dirty="0"/>
              <a:t>There is bad fear and there is good fear.    </a:t>
            </a:r>
          </a:p>
          <a:p>
            <a:pPr marL="0" indent="0">
              <a:buNone/>
            </a:pPr>
            <a:endParaRPr lang="en-CA" b="1" dirty="0"/>
          </a:p>
          <a:p>
            <a:pPr marL="0" indent="0" algn="ctr">
              <a:buNone/>
            </a:pPr>
            <a:r>
              <a:rPr lang="en-CA" b="1" dirty="0"/>
              <a:t>How has bad fear impacted your life this past year?</a:t>
            </a:r>
            <a:r>
              <a:rPr lang="en-CA" dirty="0"/>
              <a:t>   </a:t>
            </a:r>
          </a:p>
          <a:p>
            <a:pPr marL="0" indent="0" algn="ctr">
              <a:buNone/>
            </a:pPr>
            <a:endParaRPr lang="en-CA" b="1" dirty="0"/>
          </a:p>
          <a:p>
            <a:pPr marL="0" indent="0" algn="ctr">
              <a:buNone/>
            </a:pPr>
            <a:r>
              <a:rPr lang="en-CA" b="1" dirty="0"/>
              <a:t>How can good fear grow our faith in Jesus?</a:t>
            </a:r>
            <a:endParaRPr lang="en-CA" dirty="0"/>
          </a:p>
          <a:p>
            <a:pPr marL="0" indent="0">
              <a:buNone/>
            </a:pPr>
            <a:endParaRPr lang="en-US" dirty="0"/>
          </a:p>
        </p:txBody>
      </p:sp>
    </p:spTree>
    <p:extLst>
      <p:ext uri="{BB962C8B-B14F-4D97-AF65-F5344CB8AC3E}">
        <p14:creationId xmlns:p14="http://schemas.microsoft.com/office/powerpoint/2010/main" val="4154569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3488E9E-1463-0A47-81D8-CA5FFBD6D1DC}"/>
              </a:ext>
            </a:extLst>
          </p:cNvPr>
          <p:cNvSpPr>
            <a:spLocks noGrp="1"/>
          </p:cNvSpPr>
          <p:nvPr>
            <p:ph idx="1"/>
          </p:nvPr>
        </p:nvSpPr>
        <p:spPr/>
        <p:txBody>
          <a:bodyPr/>
          <a:lstStyle/>
          <a:p>
            <a:pPr marL="0" indent="0" algn="ctr">
              <a:buNone/>
            </a:pPr>
            <a:endParaRPr lang="en-CA" dirty="0"/>
          </a:p>
          <a:p>
            <a:pPr marL="0" indent="0" algn="ctr">
              <a:buNone/>
            </a:pPr>
            <a:r>
              <a:rPr lang="en-CA" dirty="0"/>
              <a:t>Think about the storm you are in right now </a:t>
            </a:r>
          </a:p>
          <a:p>
            <a:pPr marL="0" indent="0" algn="ctr">
              <a:buNone/>
            </a:pPr>
            <a:r>
              <a:rPr lang="en-CA" dirty="0"/>
              <a:t>or one you’ve been in recently.     </a:t>
            </a:r>
          </a:p>
          <a:p>
            <a:pPr marL="0" indent="0" algn="ctr">
              <a:buNone/>
            </a:pPr>
            <a:endParaRPr lang="en-CA" b="1" dirty="0"/>
          </a:p>
          <a:p>
            <a:pPr marL="0" indent="0" algn="ctr">
              <a:buNone/>
            </a:pPr>
            <a:r>
              <a:rPr lang="en-CA" b="1" dirty="0"/>
              <a:t>How can you look to Jesus in your storm?</a:t>
            </a:r>
            <a:endParaRPr lang="en-CA" dirty="0"/>
          </a:p>
          <a:p>
            <a:pPr marL="0" indent="0">
              <a:buNone/>
            </a:pPr>
            <a:endParaRPr lang="en-US" dirty="0"/>
          </a:p>
        </p:txBody>
      </p:sp>
    </p:spTree>
    <p:extLst>
      <p:ext uri="{BB962C8B-B14F-4D97-AF65-F5344CB8AC3E}">
        <p14:creationId xmlns:p14="http://schemas.microsoft.com/office/powerpoint/2010/main" val="4229938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F2B4E8-D770-1B44-9C0E-BECC5E764489}"/>
              </a:ext>
            </a:extLst>
          </p:cNvPr>
          <p:cNvSpPr>
            <a:spLocks noGrp="1"/>
          </p:cNvSpPr>
          <p:nvPr>
            <p:ph type="title"/>
          </p:nvPr>
        </p:nvSpPr>
        <p:spPr/>
        <p:txBody>
          <a:bodyPr/>
          <a:lstStyle/>
          <a:p>
            <a:pPr algn="ctr"/>
            <a:r>
              <a:rPr lang="en-US" b="1" dirty="0"/>
              <a:t>NEXT STEPS</a:t>
            </a:r>
          </a:p>
        </p:txBody>
      </p:sp>
      <p:sp>
        <p:nvSpPr>
          <p:cNvPr id="3" name="Content Placeholder 2">
            <a:extLst>
              <a:ext uri="{FF2B5EF4-FFF2-40B4-BE49-F238E27FC236}">
                <a16:creationId xmlns:a16="http://schemas.microsoft.com/office/drawing/2014/main" xmlns="" id="{8615DB0F-BB61-E84C-AC35-736E012C3BD4}"/>
              </a:ext>
            </a:extLst>
          </p:cNvPr>
          <p:cNvSpPr>
            <a:spLocks noGrp="1"/>
          </p:cNvSpPr>
          <p:nvPr>
            <p:ph idx="1"/>
          </p:nvPr>
        </p:nvSpPr>
        <p:spPr>
          <a:xfrm>
            <a:off x="838200" y="1552574"/>
            <a:ext cx="10515600" cy="4907219"/>
          </a:xfrm>
        </p:spPr>
        <p:txBody>
          <a:bodyPr>
            <a:normAutofit fontScale="85000" lnSpcReduction="20000"/>
          </a:bodyPr>
          <a:lstStyle/>
          <a:p>
            <a:pPr marL="0" indent="0">
              <a:buNone/>
            </a:pPr>
            <a:r>
              <a:rPr lang="en-CA" dirty="0"/>
              <a:t> </a:t>
            </a:r>
          </a:p>
          <a:p>
            <a:pPr marL="0" indent="0">
              <a:buNone/>
            </a:pPr>
            <a:r>
              <a:rPr lang="en-CA" dirty="0"/>
              <a:t>For our series, Follow Me, we invite you to take next steps to grow your walk with God by spending time with Him.     </a:t>
            </a:r>
          </a:p>
          <a:p>
            <a:pPr marL="0" indent="0">
              <a:buNone/>
            </a:pPr>
            <a:endParaRPr lang="en-CA" dirty="0"/>
          </a:p>
          <a:p>
            <a:pPr marL="0" indent="0">
              <a:buNone/>
            </a:pPr>
            <a:r>
              <a:rPr lang="en-CA" dirty="0"/>
              <a:t>Here are 3 ways you can do that. </a:t>
            </a:r>
          </a:p>
          <a:p>
            <a:pPr marL="0" indent="0">
              <a:buNone/>
            </a:pPr>
            <a:endParaRPr lang="en-CA" dirty="0"/>
          </a:p>
          <a:p>
            <a:pPr lvl="0"/>
            <a:r>
              <a:rPr lang="en-CA" dirty="0"/>
              <a:t>Watch the Daily </a:t>
            </a:r>
            <a:r>
              <a:rPr lang="en-CA" dirty="0" err="1"/>
              <a:t>Devos</a:t>
            </a:r>
            <a:r>
              <a:rPr lang="en-CA" dirty="0"/>
              <a:t> from Creekside.    </a:t>
            </a:r>
            <a:r>
              <a:rPr lang="en-CA" u="sng" dirty="0">
                <a:hlinkClick r:id="rId2"/>
              </a:rPr>
              <a:t>https://vimeo.com/showcase/devotionals</a:t>
            </a:r>
            <a:endParaRPr lang="en-CA" u="sng" dirty="0"/>
          </a:p>
          <a:p>
            <a:pPr marL="0" lvl="0" indent="0">
              <a:buNone/>
            </a:pPr>
            <a:endParaRPr lang="en-CA" dirty="0"/>
          </a:p>
          <a:p>
            <a:pPr lvl="0"/>
            <a:r>
              <a:rPr lang="en-CA" dirty="0"/>
              <a:t>Use S.O.A.P.  – a method of spending time with God – explained in the Daily </a:t>
            </a:r>
            <a:r>
              <a:rPr lang="en-CA" dirty="0" err="1"/>
              <a:t>Devos</a:t>
            </a:r>
            <a:r>
              <a:rPr lang="en-CA" dirty="0"/>
              <a:t>.</a:t>
            </a:r>
          </a:p>
          <a:p>
            <a:pPr marL="0" lvl="0" indent="0">
              <a:buNone/>
            </a:pPr>
            <a:endParaRPr lang="en-CA" dirty="0"/>
          </a:p>
          <a:p>
            <a:pPr lvl="0"/>
            <a:r>
              <a:rPr lang="en-CA" dirty="0"/>
              <a:t>Engage with others from Creekside about your experience </a:t>
            </a:r>
            <a:r>
              <a:rPr lang="en-CA" u="sng" dirty="0">
                <a:hlinkClick r:id="rId3"/>
              </a:rPr>
              <a:t>https://www.facebook.com/groups/3459966190810762</a:t>
            </a:r>
            <a:endParaRPr lang="en-CA" dirty="0"/>
          </a:p>
          <a:p>
            <a:pPr marL="0" indent="0">
              <a:buNone/>
            </a:pPr>
            <a:endParaRPr lang="en-US" dirty="0"/>
          </a:p>
        </p:txBody>
      </p:sp>
    </p:spTree>
    <p:extLst>
      <p:ext uri="{BB962C8B-B14F-4D97-AF65-F5344CB8AC3E}">
        <p14:creationId xmlns:p14="http://schemas.microsoft.com/office/powerpoint/2010/main" val="1782549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56CF57-BB36-BC4D-9ECD-E7E1746DE4D8}"/>
              </a:ext>
            </a:extLst>
          </p:cNvPr>
          <p:cNvSpPr>
            <a:spLocks noGrp="1"/>
          </p:cNvSpPr>
          <p:nvPr>
            <p:ph type="title"/>
          </p:nvPr>
        </p:nvSpPr>
        <p:spPr/>
        <p:txBody>
          <a:bodyPr/>
          <a:lstStyle/>
          <a:p>
            <a:pPr algn="ctr"/>
            <a:r>
              <a:rPr lang="en-US" b="1" dirty="0"/>
              <a:t>PRAYER</a:t>
            </a:r>
          </a:p>
        </p:txBody>
      </p:sp>
      <p:sp>
        <p:nvSpPr>
          <p:cNvPr id="3" name="Content Placeholder 2">
            <a:extLst>
              <a:ext uri="{FF2B5EF4-FFF2-40B4-BE49-F238E27FC236}">
                <a16:creationId xmlns:a16="http://schemas.microsoft.com/office/drawing/2014/main" xmlns="" id="{054166C2-9B3B-C544-A787-AE91026F850B}"/>
              </a:ext>
            </a:extLst>
          </p:cNvPr>
          <p:cNvSpPr>
            <a:spLocks noGrp="1"/>
          </p:cNvSpPr>
          <p:nvPr>
            <p:ph idx="1"/>
          </p:nvPr>
        </p:nvSpPr>
        <p:spPr>
          <a:xfrm>
            <a:off x="838200" y="1690688"/>
            <a:ext cx="10515600" cy="4727045"/>
          </a:xfrm>
        </p:spPr>
        <p:txBody>
          <a:bodyPr>
            <a:normAutofit fontScale="92500" lnSpcReduction="20000"/>
          </a:bodyPr>
          <a:lstStyle/>
          <a:p>
            <a:pPr marL="0" indent="0">
              <a:buNone/>
            </a:pPr>
            <a:r>
              <a:rPr lang="en-CA" dirty="0"/>
              <a:t>Let’s pray for our Celebrate Recovery ministry at Creekside.   </a:t>
            </a:r>
          </a:p>
          <a:p>
            <a:pPr marL="0" indent="0">
              <a:buNone/>
            </a:pPr>
            <a:r>
              <a:rPr lang="en-CA" dirty="0"/>
              <a:t> </a:t>
            </a:r>
          </a:p>
          <a:p>
            <a:pPr marL="0" indent="0">
              <a:buNone/>
            </a:pPr>
            <a:r>
              <a:rPr lang="en-CA" dirty="0"/>
              <a:t>Please pray as we continue serving our community well as we stay online, and transition back in person. We know the value in both and want to ensure we are doing them as best we can...but not sure we can do both well!</a:t>
            </a:r>
          </a:p>
          <a:p>
            <a:pPr marL="0" indent="0">
              <a:buNone/>
            </a:pPr>
            <a:r>
              <a:rPr lang="en-CA" dirty="0"/>
              <a:t> </a:t>
            </a:r>
          </a:p>
          <a:p>
            <a:pPr marL="0" indent="0">
              <a:buNone/>
            </a:pPr>
            <a:r>
              <a:rPr lang="en-CA" dirty="0"/>
              <a:t>We are seeing an increase in our numbers (yay!) from other parts of Canada (From Newfoundland, Quebec &amp; Alberta). Pray for wisdom in how to proceed locally for those can only join us online. </a:t>
            </a:r>
          </a:p>
          <a:p>
            <a:pPr marL="0" indent="0">
              <a:buNone/>
            </a:pPr>
            <a:r>
              <a:rPr lang="en-CA" dirty="0"/>
              <a:t> </a:t>
            </a:r>
          </a:p>
          <a:p>
            <a:pPr marL="0" indent="0">
              <a:buNone/>
            </a:pPr>
            <a:r>
              <a:rPr lang="en-CA" dirty="0"/>
              <a:t>Pray that those joining us would continue to seek Jesus and his healing power. We are seeing the mental toll this pandemic is having on many. We want to serve them well, understanding what our role is in their life.</a:t>
            </a:r>
          </a:p>
          <a:p>
            <a:pPr marL="0" indent="0">
              <a:buNone/>
            </a:pPr>
            <a:endParaRPr lang="en-US" dirty="0"/>
          </a:p>
        </p:txBody>
      </p:sp>
    </p:spTree>
    <p:extLst>
      <p:ext uri="{BB962C8B-B14F-4D97-AF65-F5344CB8AC3E}">
        <p14:creationId xmlns:p14="http://schemas.microsoft.com/office/powerpoint/2010/main" val="1306873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2D870F6-B1BF-A04D-ADA4-B810B93356EE}"/>
              </a:ext>
            </a:extLst>
          </p:cNvPr>
          <p:cNvSpPr>
            <a:spLocks noGrp="1"/>
          </p:cNvSpPr>
          <p:nvPr>
            <p:ph idx="1"/>
          </p:nvPr>
        </p:nvSpPr>
        <p:spPr>
          <a:xfrm>
            <a:off x="865909" y="1520825"/>
            <a:ext cx="10515600" cy="4351338"/>
          </a:xfrm>
        </p:spPr>
        <p:txBody>
          <a:bodyPr/>
          <a:lstStyle/>
          <a:p>
            <a:pPr marL="0" indent="0" algn="ctr">
              <a:buNone/>
            </a:pPr>
            <a:endParaRPr lang="en-CA" b="1" u="sng" dirty="0"/>
          </a:p>
          <a:p>
            <a:pPr marL="0" indent="0" algn="ctr">
              <a:buNone/>
            </a:pPr>
            <a:r>
              <a:rPr lang="en-CA" b="1" u="sng" dirty="0"/>
              <a:t>That Was a Doozy!</a:t>
            </a:r>
          </a:p>
          <a:p>
            <a:pPr marL="0" indent="0">
              <a:buNone/>
            </a:pPr>
            <a:endParaRPr lang="en-CA" u="sng" dirty="0"/>
          </a:p>
          <a:p>
            <a:pPr marL="0" indent="0" algn="ctr">
              <a:buNone/>
            </a:pPr>
            <a:r>
              <a:rPr lang="en-CA" b="1" dirty="0"/>
              <a:t>What “doozy” of a storm have you experienced?   </a:t>
            </a:r>
          </a:p>
          <a:p>
            <a:pPr marL="0" indent="0" algn="ctr">
              <a:buNone/>
            </a:pPr>
            <a:endParaRPr lang="en-CA" b="1" dirty="0"/>
          </a:p>
          <a:p>
            <a:pPr marL="0" indent="0" algn="ctr">
              <a:buNone/>
            </a:pPr>
            <a:r>
              <a:rPr lang="en-CA" b="1" dirty="0"/>
              <a:t>What impressions has that storm left in your memory?</a:t>
            </a:r>
            <a:r>
              <a:rPr lang="en-CA" dirty="0"/>
              <a:t> </a:t>
            </a:r>
            <a:endParaRPr lang="en-US" dirty="0"/>
          </a:p>
        </p:txBody>
      </p:sp>
    </p:spTree>
    <p:extLst>
      <p:ext uri="{BB962C8B-B14F-4D97-AF65-F5344CB8AC3E}">
        <p14:creationId xmlns:p14="http://schemas.microsoft.com/office/powerpoint/2010/main" val="2023803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FDA22F4-EC21-C748-A5DE-55117C591699}"/>
              </a:ext>
            </a:extLst>
          </p:cNvPr>
          <p:cNvSpPr>
            <a:spLocks noGrp="1"/>
          </p:cNvSpPr>
          <p:nvPr>
            <p:ph idx="1"/>
          </p:nvPr>
        </p:nvSpPr>
        <p:spPr>
          <a:xfrm>
            <a:off x="851161" y="1012230"/>
            <a:ext cx="10515600" cy="4351338"/>
          </a:xfrm>
        </p:spPr>
        <p:txBody>
          <a:bodyPr/>
          <a:lstStyle/>
          <a:p>
            <a:pPr marL="0" indent="0">
              <a:buNone/>
            </a:pPr>
            <a:endParaRPr lang="en-CA" dirty="0"/>
          </a:p>
          <a:p>
            <a:pPr marL="0" indent="0">
              <a:buNone/>
            </a:pPr>
            <a:endParaRPr lang="en-CA" b="1" dirty="0"/>
          </a:p>
          <a:p>
            <a:pPr marL="0" indent="0">
              <a:buNone/>
            </a:pPr>
            <a:endParaRPr lang="en-CA" b="1" dirty="0"/>
          </a:p>
          <a:p>
            <a:pPr marL="0" indent="0" algn="ctr">
              <a:buNone/>
            </a:pPr>
            <a:r>
              <a:rPr lang="en-CA" b="1" dirty="0"/>
              <a:t>What does our faith in Jesus look like when we choose to follow Him?   </a:t>
            </a:r>
          </a:p>
          <a:p>
            <a:pPr marL="0" indent="0" algn="ctr">
              <a:buNone/>
            </a:pPr>
            <a:r>
              <a:rPr lang="en-CA" b="1" dirty="0"/>
              <a:t>In other words, what actions demonstrate </a:t>
            </a:r>
          </a:p>
          <a:p>
            <a:pPr marL="0" indent="0" algn="ctr">
              <a:buNone/>
            </a:pPr>
            <a:r>
              <a:rPr lang="en-CA" b="1" dirty="0"/>
              <a:t>that I have faith in Him as my Life Leader?</a:t>
            </a:r>
            <a:endParaRPr lang="en-CA" dirty="0"/>
          </a:p>
          <a:p>
            <a:pPr marL="0" indent="0">
              <a:buNone/>
            </a:pPr>
            <a:endParaRPr lang="en-US" dirty="0"/>
          </a:p>
        </p:txBody>
      </p:sp>
    </p:spTree>
    <p:extLst>
      <p:ext uri="{BB962C8B-B14F-4D97-AF65-F5344CB8AC3E}">
        <p14:creationId xmlns:p14="http://schemas.microsoft.com/office/powerpoint/2010/main" val="3635067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36506C9-46D3-D54A-BD4E-838BE5713CBE}"/>
              </a:ext>
            </a:extLst>
          </p:cNvPr>
          <p:cNvSpPr>
            <a:spLocks noGrp="1"/>
          </p:cNvSpPr>
          <p:nvPr>
            <p:ph idx="1"/>
          </p:nvPr>
        </p:nvSpPr>
        <p:spPr>
          <a:xfrm>
            <a:off x="838200" y="1574903"/>
            <a:ext cx="10515600" cy="4351338"/>
          </a:xfrm>
        </p:spPr>
        <p:txBody>
          <a:bodyPr/>
          <a:lstStyle/>
          <a:p>
            <a:pPr marL="0" indent="0">
              <a:buNone/>
            </a:pPr>
            <a:endParaRPr lang="en-CA" dirty="0"/>
          </a:p>
          <a:p>
            <a:pPr marL="0" lvl="0" indent="0" algn="ctr">
              <a:buNone/>
            </a:pPr>
            <a:r>
              <a:rPr lang="en-CA" b="1" dirty="0"/>
              <a:t>What do you think of the following two statements?</a:t>
            </a:r>
          </a:p>
          <a:p>
            <a:pPr marL="0" lvl="0" indent="0" algn="ctr">
              <a:buNone/>
            </a:pPr>
            <a:endParaRPr lang="en-CA" dirty="0"/>
          </a:p>
          <a:p>
            <a:pPr lvl="0"/>
            <a:r>
              <a:rPr lang="en-CA" dirty="0"/>
              <a:t>I will never be any closer to, any more intimate with, any more alive in my relationship with Jesus than the degree to which I trust in, believe in, put my faith in Jesus.</a:t>
            </a:r>
          </a:p>
          <a:p>
            <a:pPr lvl="0"/>
            <a:r>
              <a:rPr lang="en-CA" dirty="0"/>
              <a:t>If you are not close to Jesus it is a “faith in Jesus” issue.</a:t>
            </a:r>
          </a:p>
          <a:p>
            <a:pPr marL="0" indent="0">
              <a:buNone/>
            </a:pPr>
            <a:endParaRPr lang="en-US" dirty="0"/>
          </a:p>
        </p:txBody>
      </p:sp>
    </p:spTree>
    <p:extLst>
      <p:ext uri="{BB962C8B-B14F-4D97-AF65-F5344CB8AC3E}">
        <p14:creationId xmlns:p14="http://schemas.microsoft.com/office/powerpoint/2010/main" val="1762834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0CD4AE5-CE44-2A47-BCDE-46BC1F053555}"/>
              </a:ext>
            </a:extLst>
          </p:cNvPr>
          <p:cNvSpPr>
            <a:spLocks noGrp="1"/>
          </p:cNvSpPr>
          <p:nvPr>
            <p:ph idx="1"/>
          </p:nvPr>
        </p:nvSpPr>
        <p:spPr>
          <a:xfrm>
            <a:off x="471055" y="423333"/>
            <a:ext cx="10910455" cy="6028267"/>
          </a:xfrm>
        </p:spPr>
        <p:txBody>
          <a:bodyPr>
            <a:normAutofit fontScale="92500" lnSpcReduction="20000"/>
          </a:bodyPr>
          <a:lstStyle/>
          <a:p>
            <a:pPr marL="0" indent="0">
              <a:buNone/>
            </a:pPr>
            <a:endParaRPr lang="en-CA" dirty="0"/>
          </a:p>
          <a:p>
            <a:pPr marL="0" indent="0" algn="ctr">
              <a:buNone/>
            </a:pPr>
            <a:endParaRPr lang="en-CA" dirty="0"/>
          </a:p>
          <a:p>
            <a:pPr marL="0" lvl="0" indent="0" algn="ctr">
              <a:buNone/>
            </a:pPr>
            <a:r>
              <a:rPr lang="en-CA" b="1" dirty="0"/>
              <a:t>How do the following verses help us understand what faith is?</a:t>
            </a:r>
            <a:endParaRPr lang="en-CA" dirty="0"/>
          </a:p>
          <a:p>
            <a:pPr marL="0" indent="0" algn="ctr">
              <a:buNone/>
            </a:pPr>
            <a:r>
              <a:rPr lang="en-CA" b="1" dirty="0"/>
              <a:t> </a:t>
            </a:r>
            <a:endParaRPr lang="en-CA" dirty="0"/>
          </a:p>
          <a:p>
            <a:pPr marL="0" indent="0" algn="ctr">
              <a:buNone/>
            </a:pPr>
            <a:r>
              <a:rPr lang="en-CA" i="1" dirty="0"/>
              <a:t>Now faith is the certainty of things hoped for, </a:t>
            </a:r>
          </a:p>
          <a:p>
            <a:pPr marL="0" indent="0" algn="ctr">
              <a:buNone/>
            </a:pPr>
            <a:r>
              <a:rPr lang="en-CA" i="1" dirty="0"/>
              <a:t>a proof of things not seen.   </a:t>
            </a:r>
          </a:p>
          <a:p>
            <a:pPr marL="0" indent="0" algn="ctr">
              <a:buNone/>
            </a:pPr>
            <a:r>
              <a:rPr lang="en-CA" dirty="0"/>
              <a:t>Hebrews 11:1 NASB</a:t>
            </a:r>
          </a:p>
          <a:p>
            <a:pPr marL="0" indent="0" algn="ctr">
              <a:buNone/>
            </a:pPr>
            <a:r>
              <a:rPr lang="en-CA" dirty="0"/>
              <a:t>  </a:t>
            </a:r>
          </a:p>
          <a:p>
            <a:pPr marL="0" indent="0" algn="ctr">
              <a:buNone/>
            </a:pPr>
            <a:r>
              <a:rPr lang="en-CA" b="1" dirty="0"/>
              <a:t> </a:t>
            </a:r>
            <a:endParaRPr lang="en-CA" dirty="0"/>
          </a:p>
          <a:p>
            <a:pPr marL="0" indent="0" algn="ctr">
              <a:buNone/>
            </a:pPr>
            <a:r>
              <a:rPr lang="en-CA" i="1" dirty="0"/>
              <a:t>Without faith no one can please God. </a:t>
            </a:r>
          </a:p>
          <a:p>
            <a:pPr marL="0" indent="0" algn="ctr">
              <a:buNone/>
            </a:pPr>
            <a:r>
              <a:rPr lang="en-CA" i="1" dirty="0"/>
              <a:t>Anyone who comes to God must believe </a:t>
            </a:r>
          </a:p>
          <a:p>
            <a:pPr marL="0" indent="0" algn="ctr">
              <a:buNone/>
            </a:pPr>
            <a:r>
              <a:rPr lang="en-CA" i="1" dirty="0"/>
              <a:t>that he is real and that he rewards </a:t>
            </a:r>
          </a:p>
          <a:p>
            <a:pPr marL="0" indent="0" algn="ctr">
              <a:buNone/>
            </a:pPr>
            <a:r>
              <a:rPr lang="en-CA" i="1" dirty="0"/>
              <a:t>those who truly want to find him.   </a:t>
            </a:r>
          </a:p>
          <a:p>
            <a:pPr marL="0" indent="0" algn="ctr">
              <a:buNone/>
            </a:pPr>
            <a:r>
              <a:rPr lang="en-CA" dirty="0"/>
              <a:t>Hebrews 11:6 (NCV)</a:t>
            </a:r>
          </a:p>
          <a:p>
            <a:pPr marL="0" indent="0">
              <a:buNone/>
            </a:pPr>
            <a:endParaRPr lang="en-US" dirty="0"/>
          </a:p>
        </p:txBody>
      </p:sp>
    </p:spTree>
    <p:extLst>
      <p:ext uri="{BB962C8B-B14F-4D97-AF65-F5344CB8AC3E}">
        <p14:creationId xmlns:p14="http://schemas.microsoft.com/office/powerpoint/2010/main" val="253043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CA73121-312B-2B49-87A6-E871B85CCAA2}"/>
              </a:ext>
            </a:extLst>
          </p:cNvPr>
          <p:cNvSpPr>
            <a:spLocks noGrp="1"/>
          </p:cNvSpPr>
          <p:nvPr>
            <p:ph idx="1"/>
          </p:nvPr>
        </p:nvSpPr>
        <p:spPr/>
        <p:txBody>
          <a:bodyPr/>
          <a:lstStyle/>
          <a:p>
            <a:pPr marL="0" indent="0">
              <a:buNone/>
            </a:pPr>
            <a:endParaRPr lang="en-CA" dirty="0"/>
          </a:p>
          <a:p>
            <a:pPr marL="0" indent="0">
              <a:buNone/>
            </a:pPr>
            <a:endParaRPr lang="en-CA" dirty="0"/>
          </a:p>
          <a:p>
            <a:pPr marL="0" indent="0" algn="ctr">
              <a:buNone/>
            </a:pPr>
            <a:r>
              <a:rPr lang="en-CA" dirty="0"/>
              <a:t>Create your own definition of faith.    </a:t>
            </a:r>
            <a:r>
              <a:rPr lang="en-CA" b="1" dirty="0"/>
              <a:t>How would you define it?</a:t>
            </a:r>
            <a:endParaRPr lang="en-CA" dirty="0"/>
          </a:p>
          <a:p>
            <a:pPr marL="0" indent="0">
              <a:buNone/>
            </a:pPr>
            <a:endParaRPr lang="en-US" dirty="0"/>
          </a:p>
        </p:txBody>
      </p:sp>
    </p:spTree>
    <p:extLst>
      <p:ext uri="{BB962C8B-B14F-4D97-AF65-F5344CB8AC3E}">
        <p14:creationId xmlns:p14="http://schemas.microsoft.com/office/powerpoint/2010/main" val="372059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7783A63-FA23-1744-BD6A-76821B2FB35C}"/>
              </a:ext>
            </a:extLst>
          </p:cNvPr>
          <p:cNvSpPr>
            <a:spLocks noGrp="1"/>
          </p:cNvSpPr>
          <p:nvPr>
            <p:ph idx="1"/>
          </p:nvPr>
        </p:nvSpPr>
        <p:spPr>
          <a:xfrm>
            <a:off x="290945" y="744970"/>
            <a:ext cx="11693237" cy="5614266"/>
          </a:xfrm>
        </p:spPr>
        <p:txBody>
          <a:bodyPr>
            <a:normAutofit fontScale="85000" lnSpcReduction="20000"/>
          </a:bodyPr>
          <a:lstStyle/>
          <a:p>
            <a:pPr marL="0" indent="0" algn="ctr">
              <a:buNone/>
            </a:pPr>
            <a:r>
              <a:rPr lang="en-CA" dirty="0"/>
              <a:t>On Sunday we did a bit of a FAITH 101 study.   We talked about FAITH:  THE FACTS.   </a:t>
            </a:r>
          </a:p>
          <a:p>
            <a:pPr marL="0" indent="0" algn="ctr">
              <a:buNone/>
            </a:pPr>
            <a:r>
              <a:rPr lang="en-CA" dirty="0"/>
              <a:t>Review the following 7 facts that were shared and help each other remember them.</a:t>
            </a:r>
          </a:p>
          <a:p>
            <a:pPr marL="0" indent="0" algn="ctr">
              <a:buNone/>
            </a:pPr>
            <a:r>
              <a:rPr lang="en-CA" dirty="0"/>
              <a:t> </a:t>
            </a:r>
          </a:p>
          <a:p>
            <a:pPr marL="0" indent="0">
              <a:buNone/>
            </a:pPr>
            <a:r>
              <a:rPr lang="en-CA" dirty="0"/>
              <a:t>#1 Everybody’s </a:t>
            </a:r>
            <a:r>
              <a:rPr lang="en-CA" dirty="0" err="1"/>
              <a:t>Doin</a:t>
            </a:r>
            <a:r>
              <a:rPr lang="en-CA" dirty="0"/>
              <a:t>’ It</a:t>
            </a:r>
          </a:p>
          <a:p>
            <a:pPr marL="0" indent="0">
              <a:buNone/>
            </a:pPr>
            <a:r>
              <a:rPr lang="en-CA" dirty="0"/>
              <a:t>#2 Faith is Evidenced in Our Actions</a:t>
            </a:r>
          </a:p>
          <a:p>
            <a:pPr marL="0" indent="0">
              <a:buNone/>
            </a:pPr>
            <a:r>
              <a:rPr lang="en-CA" dirty="0"/>
              <a:t>#3 God Demands It</a:t>
            </a:r>
          </a:p>
          <a:p>
            <a:pPr marL="0" indent="0">
              <a:buNone/>
            </a:pPr>
            <a:r>
              <a:rPr lang="en-CA" dirty="0"/>
              <a:t>#4 It’s More About the “Where” Than it is About the “How Much”</a:t>
            </a:r>
          </a:p>
          <a:p>
            <a:pPr marL="0" indent="0">
              <a:buNone/>
            </a:pPr>
            <a:r>
              <a:rPr lang="en-CA" dirty="0"/>
              <a:t>#5 It Comes With Doubts</a:t>
            </a:r>
          </a:p>
          <a:p>
            <a:pPr marL="0" indent="0">
              <a:buNone/>
            </a:pPr>
            <a:r>
              <a:rPr lang="en-CA" dirty="0"/>
              <a:t>#6 Acting in Faith Affirms that Faith</a:t>
            </a:r>
          </a:p>
          <a:p>
            <a:pPr marL="0" indent="0">
              <a:buNone/>
            </a:pPr>
            <a:r>
              <a:rPr lang="en-CA" dirty="0"/>
              <a:t>#7 God Wants to Help Us Grow in Our Faith</a:t>
            </a:r>
          </a:p>
          <a:p>
            <a:pPr marL="0" indent="0">
              <a:buNone/>
            </a:pPr>
            <a:r>
              <a:rPr lang="en-CA" dirty="0"/>
              <a:t> </a:t>
            </a:r>
          </a:p>
          <a:p>
            <a:pPr marL="0" lvl="0" indent="0" algn="ctr">
              <a:buNone/>
            </a:pPr>
            <a:r>
              <a:rPr lang="en-CA" b="1" dirty="0"/>
              <a:t>Are there other facts about faith that you can think of that are not on the list?</a:t>
            </a:r>
            <a:endParaRPr lang="en-CA" dirty="0"/>
          </a:p>
          <a:p>
            <a:pPr marL="0" indent="0" algn="ctr">
              <a:buNone/>
            </a:pPr>
            <a:r>
              <a:rPr lang="en-CA" b="1" dirty="0"/>
              <a:t>Which of the 7 facts about faith do you find most helpful? </a:t>
            </a:r>
            <a:endParaRPr lang="en-CA" dirty="0"/>
          </a:p>
          <a:p>
            <a:pPr marL="0" indent="0" algn="ctr">
              <a:buNone/>
            </a:pPr>
            <a:r>
              <a:rPr lang="en-CA" b="1" dirty="0"/>
              <a:t>Which of the 7 do you most need in your life to help you do a better job of following Jesus?</a:t>
            </a:r>
            <a:endParaRPr lang="en-CA" dirty="0"/>
          </a:p>
          <a:p>
            <a:pPr marL="0" indent="0">
              <a:buNone/>
            </a:pPr>
            <a:endParaRPr lang="en-CA" dirty="0"/>
          </a:p>
        </p:txBody>
      </p:sp>
    </p:spTree>
    <p:extLst>
      <p:ext uri="{BB962C8B-B14F-4D97-AF65-F5344CB8AC3E}">
        <p14:creationId xmlns:p14="http://schemas.microsoft.com/office/powerpoint/2010/main" val="8071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505CC5-E468-6E45-80B3-9E433F67A2BF}"/>
              </a:ext>
            </a:extLst>
          </p:cNvPr>
          <p:cNvSpPr>
            <a:spLocks noGrp="1"/>
          </p:cNvSpPr>
          <p:nvPr>
            <p:ph idx="1"/>
          </p:nvPr>
        </p:nvSpPr>
        <p:spPr>
          <a:xfrm>
            <a:off x="879763" y="1340716"/>
            <a:ext cx="10515600" cy="4351338"/>
          </a:xfrm>
        </p:spPr>
        <p:txBody>
          <a:bodyPr/>
          <a:lstStyle/>
          <a:p>
            <a:pPr marL="0" indent="0" algn="ctr">
              <a:buNone/>
            </a:pPr>
            <a:r>
              <a:rPr lang="en-CA" dirty="0"/>
              <a:t> READ  Mark 4:35-41 </a:t>
            </a:r>
          </a:p>
          <a:p>
            <a:pPr marL="0" indent="0" algn="ctr">
              <a:buNone/>
            </a:pPr>
            <a:endParaRPr lang="en-CA" dirty="0"/>
          </a:p>
          <a:p>
            <a:pPr marL="0" indent="0" algn="ctr">
              <a:buNone/>
            </a:pPr>
            <a:r>
              <a:rPr lang="en-CA" b="1" dirty="0"/>
              <a:t>Why is it important to understand how </a:t>
            </a:r>
          </a:p>
          <a:p>
            <a:pPr marL="0" indent="0" algn="ctr">
              <a:buNone/>
            </a:pPr>
            <a:r>
              <a:rPr lang="en-CA" b="1" dirty="0"/>
              <a:t>God can use storms in our life?</a:t>
            </a:r>
            <a:endParaRPr lang="en-CA" dirty="0"/>
          </a:p>
          <a:p>
            <a:pPr marL="0" indent="0" algn="ctr">
              <a:buNone/>
            </a:pPr>
            <a:endParaRPr lang="en-CA" dirty="0"/>
          </a:p>
          <a:p>
            <a:pPr marL="0" indent="0" algn="ctr">
              <a:buNone/>
            </a:pPr>
            <a:r>
              <a:rPr lang="en-CA" b="1" dirty="0"/>
              <a:t>Read vs. 38 again.   Why is it a terrible question?</a:t>
            </a:r>
            <a:r>
              <a:rPr lang="en-CA" dirty="0"/>
              <a:t> </a:t>
            </a:r>
          </a:p>
          <a:p>
            <a:pPr marL="0" indent="0">
              <a:buNone/>
            </a:pP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3174763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B6F877D-4665-E144-BB6F-7521AD6CF455}"/>
              </a:ext>
            </a:extLst>
          </p:cNvPr>
          <p:cNvSpPr>
            <a:spLocks noGrp="1"/>
          </p:cNvSpPr>
          <p:nvPr>
            <p:ph idx="1"/>
          </p:nvPr>
        </p:nvSpPr>
        <p:spPr>
          <a:xfrm>
            <a:off x="838200" y="1285298"/>
            <a:ext cx="10515600" cy="4351338"/>
          </a:xfrm>
        </p:spPr>
        <p:txBody>
          <a:bodyPr/>
          <a:lstStyle/>
          <a:p>
            <a:pPr marL="0" indent="0" algn="ctr">
              <a:buNone/>
            </a:pPr>
            <a:endParaRPr lang="en-CA" dirty="0"/>
          </a:p>
          <a:p>
            <a:pPr marL="0" indent="0" algn="ctr">
              <a:buNone/>
            </a:pPr>
            <a:r>
              <a:rPr lang="en-CA" dirty="0"/>
              <a:t>In Mark 4:40, after Jesus stills the storm, he says to the disciples, </a:t>
            </a:r>
          </a:p>
          <a:p>
            <a:pPr marL="0" indent="0" algn="ctr">
              <a:buNone/>
            </a:pPr>
            <a:r>
              <a:rPr lang="en-CA" i="1" dirty="0"/>
              <a:t>“Why are you afraid?  Do you still have no faith?” </a:t>
            </a:r>
            <a:r>
              <a:rPr lang="en-CA" dirty="0"/>
              <a:t>  </a:t>
            </a:r>
          </a:p>
          <a:p>
            <a:pPr marL="0" indent="0" algn="ctr">
              <a:buNone/>
            </a:pPr>
            <a:r>
              <a:rPr lang="en-CA" dirty="0"/>
              <a:t>In Luke’s account in 8:25 Jesus says, </a:t>
            </a:r>
            <a:r>
              <a:rPr lang="en-CA" i="1" dirty="0"/>
              <a:t>“Where is your faith?</a:t>
            </a:r>
            <a:r>
              <a:rPr lang="en-CA" dirty="0"/>
              <a:t> </a:t>
            </a:r>
          </a:p>
          <a:p>
            <a:pPr marL="0" indent="0">
              <a:buNone/>
            </a:pPr>
            <a:endParaRPr lang="en-US" dirty="0"/>
          </a:p>
          <a:p>
            <a:pPr marL="0" indent="0" algn="ctr">
              <a:buNone/>
            </a:pPr>
            <a:r>
              <a:rPr lang="en-CA" b="1" dirty="0"/>
              <a:t>Why would Jesus ask them these questions?   </a:t>
            </a:r>
          </a:p>
          <a:p>
            <a:pPr marL="0" indent="0" algn="ctr">
              <a:buNone/>
            </a:pPr>
            <a:r>
              <a:rPr lang="en-CA" b="1" dirty="0"/>
              <a:t>What is He hoping they would learn?</a:t>
            </a:r>
            <a:endParaRPr lang="en-CA" dirty="0"/>
          </a:p>
          <a:p>
            <a:pPr marL="0" indent="0">
              <a:buNone/>
            </a:pPr>
            <a:endParaRPr lang="en-US" dirty="0"/>
          </a:p>
        </p:txBody>
      </p:sp>
    </p:spTree>
    <p:extLst>
      <p:ext uri="{BB962C8B-B14F-4D97-AF65-F5344CB8AC3E}">
        <p14:creationId xmlns:p14="http://schemas.microsoft.com/office/powerpoint/2010/main" val="249553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238</Words>
  <Application>Microsoft Office PowerPoint</Application>
  <PresentationFormat>Widescreen</PresentationFormat>
  <Paragraphs>96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FOLLOW 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NEXT STEPS</vt:lpstr>
      <vt:lpstr>PRAYER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FOLLOW ME</dc:title>
  <dc:creator>Jeff Austen</dc:creator>
  <cp:lastModifiedBy>Creekside Office</cp:lastModifiedBy>
  <cp:revision>15</cp:revision>
  <cp:lastPrinted>2021-03-03T20:16:09Z</cp:lastPrinted>
  <dcterms:created xsi:type="dcterms:W3CDTF">2021-02-18T13:53:57Z</dcterms:created>
  <dcterms:modified xsi:type="dcterms:W3CDTF">2021-03-11T17:51:10Z</dcterms:modified>
</cp:coreProperties>
</file>