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61724-480C-4D46-B957-314B53EF9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D2607F-D555-DB49-A405-C13B243F8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51E34B-9DFE-FF48-A361-C68E482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1B03C-8EA8-EE43-9CAE-996F3487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7FE57-08E4-D64B-AE16-0034AA73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5CFC1-16A5-224E-90A5-25740247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13115A-A79E-9E49-AA7D-26A00DB2E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9CBECB-A009-C04B-8C25-88E45B58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787EA-674E-2348-8FC9-CF6EC070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137C23-2178-1049-8205-2E62C7B1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D30E54-6321-6B48-AD23-D617DB82A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134F5E-C6FE-6842-8781-40D511521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8F032A-5164-584C-A1B3-1325C966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FE07C8-5C23-9C46-A5CA-6ED8EFBB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5A0D19-4617-9C49-AF2B-784C46E5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92D39-B056-3C4D-94DE-2ADF2160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F6DF69-A374-E446-B604-129BA20F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9A8C42-F377-0041-89BC-F62567C0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87455-AF7C-9642-B46D-D4A488BB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043D56-069B-2440-9536-90585065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8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78AE6-326A-444A-B35E-94A13784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6B14AB-FA0E-C04D-A613-C506F2A4B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633A7-21C2-4940-AD67-19E5B388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913FA-415D-8B48-B8C8-0F0B0030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FA184-387D-4843-AB5E-0096BCA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A63ED-B455-EE4A-A020-7FD31CBD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453D58-CF57-654A-90B8-CF11B256E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DAF47A-EB29-7D42-B2C7-178C38E3C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809897-2DD9-3F4D-81C9-3E051644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011ECF-0722-634E-87EC-C8553818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E90E5D-E65E-5B49-B493-D710F9C0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8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D7BC0-F9AA-BE4E-BE5F-1A5DE6E1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3894B-55BA-9A43-818D-6F7DCD9D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C8C999-EA5B-8446-BF86-18BB0C150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21C155-A2EA-C645-91F7-8CB6B2F7C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402C9D-53B2-C143-B5F6-31CE3986A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E84D67-8EE2-C242-8060-A97D4E19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0D2DF-EDD8-5B42-8AB1-038650D0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FF1C36-92FE-EE49-A931-040E0299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B2E3A-FA27-9F4F-BEA0-74C34835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8B63FF-19EF-1245-A48A-BC6B854E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1CF50E-826B-0741-984D-494E94F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87F3CC-8D90-6245-9582-002E48FF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340120-965B-F340-87B6-E073A75C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24870F-6FCB-9C42-A182-20167EAE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FAF7E2-7C06-B04E-B27D-321BAD1F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E03E9-85A1-D54F-8B8C-72DA467B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766D9-4861-7F40-9ED3-18DC9D60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9D42A7-05DE-6F4A-94F8-2A9590DE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3B87C3-F75F-5542-B3AF-8575CD7A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4B6E44-DD93-E94B-96A8-9F795E52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AB2506-CFFB-3A42-A0C5-AD88C54A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CED54-476B-E841-B3B3-7C0F3EF0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D6222B-5691-434C-BA94-A398EC7D6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1AB671-8A17-C543-BFE8-BC5CD8587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FE7274-BF20-ED4B-8321-D72DC9E9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C1588C-48CD-C440-A08F-CF1E539A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4517B5-DA82-9245-8BE1-BAC325FE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7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3180EF-D47F-0B4B-BFF7-E026AFB0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F8A2F-E42C-5745-8BB5-02BB267B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A6558-E4AB-B049-9B3E-9A642B135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D9F7-E54C-CA4E-8F5B-DCB6E7A8D58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258B07-A01E-F84B-AF80-B6B6A2837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E90ED-42DF-8248-944F-A9B8A2567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eksidechurch.ca/care/" TargetMode="External"/><Relationship Id="rId2" Type="http://schemas.openxmlformats.org/officeDocument/2006/relationships/hyperlink" Target="https://www.creeksidechurch.ca/celebrate-recove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pingcent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F116F-B541-824F-8208-A7C5CB725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2D8F23-3B5E-B041-A182-92AAD5884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36653B-2672-BA4D-B8E4-84568AB2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81F8C-521D-B64B-85F9-01E914F3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15C07C-298C-4F4E-B54C-348B8881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This week let’s pray for our youth and young adults ministry at Creekside. 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lvl="0"/>
            <a:r>
              <a:rPr lang="en-CA" dirty="0"/>
              <a:t>For youth to feel connected and loved during the lockdown</a:t>
            </a:r>
          </a:p>
          <a:p>
            <a:endParaRPr lang="en-CA" dirty="0"/>
          </a:p>
          <a:p>
            <a:pPr lvl="0"/>
            <a:r>
              <a:rPr lang="en-CA" dirty="0"/>
              <a:t>For our youth to experience and know that God's love is real and that they grow closer to him.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For our leaders to find creative ways to connect and love the students in their </a:t>
            </a:r>
            <a:r>
              <a:rPr lang="en-CA" dirty="0" err="1"/>
              <a:t>LifeGroups</a:t>
            </a:r>
            <a:r>
              <a:rPr lang="en-CA" dirty="0"/>
              <a:t>, and that they stay encouraged while leading during this difficult time.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1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82B2F-85E2-BE4D-92B8-8B46DC31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THIS IS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C5F10C-1B09-F64A-BA19-74104D1C1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Think back to your family growing up.   How did your family handle emotions?    Were you  loud and expressive?   Were you a more quiet bunch?   What have you learned since about expressing emotions? </a:t>
            </a:r>
          </a:p>
        </p:txBody>
      </p:sp>
    </p:spTree>
    <p:extLst>
      <p:ext uri="{BB962C8B-B14F-4D97-AF65-F5344CB8AC3E}">
        <p14:creationId xmlns:p14="http://schemas.microsoft.com/office/powerpoint/2010/main" val="3447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811B9-DEA9-A147-8A71-5CB77957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PLACE AND POWER OF LAMENTING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6B18F7-890B-E345-986B-1C25DE76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Ken defined lamenting as “a passionate expression of sorrow or grief.”</a:t>
            </a:r>
          </a:p>
          <a:p>
            <a:pPr marL="0" indent="0" algn="ctr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b="1" dirty="0"/>
              <a:t>What do you think of his definition?   </a:t>
            </a:r>
          </a:p>
          <a:p>
            <a:pPr marL="0" lvl="0" indent="0" algn="ctr">
              <a:buNone/>
            </a:pPr>
            <a:r>
              <a:rPr lang="en-CA" b="1" dirty="0"/>
              <a:t>Would you add or take away anything?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74B7C2-2FBB-0842-B34D-97A79EF8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In Ken’s teaching on Sunday, he mentioned that lamenting in found throughout the Bible.  In fact, 1/3</a:t>
            </a:r>
            <a:r>
              <a:rPr lang="en-CA" baseline="30000" dirty="0"/>
              <a:t>rd</a:t>
            </a:r>
            <a:r>
              <a:rPr lang="en-CA" dirty="0"/>
              <a:t> of the Psalms are laments.    </a:t>
            </a:r>
          </a:p>
          <a:p>
            <a:pPr marL="0" indent="0" algn="ctr">
              <a:buNone/>
            </a:pPr>
            <a:r>
              <a:rPr lang="en-CA" b="1" dirty="0"/>
              <a:t> </a:t>
            </a:r>
            <a:endParaRPr lang="en-CA" dirty="0"/>
          </a:p>
          <a:p>
            <a:pPr marL="0" lvl="0" indent="0" algn="ctr">
              <a:buNone/>
            </a:pPr>
            <a:r>
              <a:rPr lang="en-CA" b="1" dirty="0"/>
              <a:t>Does it surprise you that so much of the Bible is about lamenting?   Why or why not?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893FD3-5FEC-394E-A6FF-98D4C46B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1397922"/>
            <a:ext cx="1145949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“Don’t be afraid, for I am with you.  </a:t>
            </a:r>
          </a:p>
          <a:p>
            <a:pPr marL="0" indent="0" algn="ctr">
              <a:buNone/>
            </a:pPr>
            <a:r>
              <a:rPr lang="en-CA" dirty="0"/>
              <a:t>Don’t be discouraged, for I am your God.   </a:t>
            </a:r>
          </a:p>
          <a:p>
            <a:pPr marL="0" indent="0" algn="ctr">
              <a:buNone/>
            </a:pPr>
            <a:r>
              <a:rPr lang="en-CA" dirty="0"/>
              <a:t>I will strengthen you and help you.  </a:t>
            </a:r>
          </a:p>
          <a:p>
            <a:pPr marL="0" indent="0" algn="ctr">
              <a:buNone/>
            </a:pPr>
            <a:r>
              <a:rPr lang="en-CA" dirty="0"/>
              <a:t>I will hold you up with my victorious right hand.”  </a:t>
            </a:r>
          </a:p>
          <a:p>
            <a:pPr marL="0" indent="0" algn="ctr">
              <a:buNone/>
            </a:pPr>
            <a:r>
              <a:rPr lang="en-CA" sz="2400" dirty="0"/>
              <a:t>								Isaiah 41:10 NLT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b="1" dirty="0"/>
              <a:t>How does this passage encourage you that God </a:t>
            </a:r>
          </a:p>
          <a:p>
            <a:pPr marL="0" indent="0" algn="ctr">
              <a:buNone/>
            </a:pPr>
            <a:r>
              <a:rPr lang="en-CA" b="1" dirty="0"/>
              <a:t>is big enough for you to voice your hurt to Him? 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2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8284A-5B19-3E44-94C8-680F4033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55" y="145691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/>
              <a:t>“O LORD, God of my salvation, I cry out to you by day.  </a:t>
            </a:r>
          </a:p>
          <a:p>
            <a:pPr marL="0" indent="0" algn="ctr">
              <a:buNone/>
            </a:pPr>
            <a:r>
              <a:rPr lang="en-CA" dirty="0"/>
              <a:t> I come to you at night.  </a:t>
            </a:r>
          </a:p>
          <a:p>
            <a:pPr marL="0" indent="0" algn="ctr">
              <a:buNone/>
            </a:pPr>
            <a:r>
              <a:rPr lang="en-CA" dirty="0"/>
              <a:t>Now hear my prayer; listen to my cry.   </a:t>
            </a:r>
          </a:p>
          <a:p>
            <a:pPr marL="0" indent="0" algn="ctr">
              <a:buNone/>
            </a:pPr>
            <a:r>
              <a:rPr lang="en-CA" dirty="0"/>
              <a:t>For my life is full of troubles and death draws near.”  </a:t>
            </a:r>
          </a:p>
          <a:p>
            <a:pPr marL="0" indent="0" algn="ctr">
              <a:buNone/>
            </a:pPr>
            <a:r>
              <a:rPr lang="en-CA" dirty="0"/>
              <a:t>							</a:t>
            </a:r>
            <a:r>
              <a:rPr lang="en-CA" sz="2400" dirty="0"/>
              <a:t>Psalm 89:1-3 NLT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b="1" dirty="0"/>
              <a:t>How do you feel about expressing your heart to God?   </a:t>
            </a:r>
          </a:p>
          <a:p>
            <a:pPr marL="0" indent="0" algn="ctr">
              <a:buNone/>
            </a:pPr>
            <a:r>
              <a:rPr lang="en-CA" b="1" dirty="0"/>
              <a:t>What have you learned about being honest </a:t>
            </a:r>
          </a:p>
          <a:p>
            <a:pPr marL="0" indent="0" algn="ctr">
              <a:buNone/>
            </a:pPr>
            <a:r>
              <a:rPr lang="en-CA" b="1" dirty="0"/>
              <a:t>and real with Him about your hurt? 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9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2CB6B-3377-6949-AB6B-58AA48C7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PSALM 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1EFED0-DEA6-624C-8CFB-48D0F3349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In Ken’s teaching on Sunday, he talked about four actions we can take when we lament.  They are</a:t>
            </a:r>
            <a:r>
              <a:rPr lang="en-CA" b="1" dirty="0"/>
              <a:t> </a:t>
            </a:r>
            <a:r>
              <a:rPr lang="en-CA" dirty="0"/>
              <a:t>CRY OUT, POUR OUT, REACH UP and LIFT UP.   </a:t>
            </a:r>
          </a:p>
          <a:p>
            <a:pPr marL="0" indent="0" algn="ctr">
              <a:buNone/>
            </a:pPr>
            <a:r>
              <a:rPr lang="en-CA" b="1" dirty="0"/>
              <a:t>Where do you see each of these actions in Psalm 42?</a:t>
            </a: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b="1" dirty="0"/>
              <a:t>What does this Psalm teach you about </a:t>
            </a:r>
          </a:p>
          <a:p>
            <a:pPr marL="0" indent="0" algn="ctr">
              <a:buNone/>
            </a:pPr>
            <a:r>
              <a:rPr lang="en-CA" b="1" dirty="0"/>
              <a:t>how lament can be a pathway to hope?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5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08DA2-7D33-8947-B86D-C968A368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WAYS TO EXPRESS YOUR HURT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F2B2A-F347-EA4D-9297-86B3A029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CA" b="1" dirty="0"/>
              <a:t>What do you think of them?   What other ways might be productive for you?</a:t>
            </a:r>
            <a:endParaRPr lang="en-CA" dirty="0"/>
          </a:p>
          <a:p>
            <a:endParaRPr lang="en-CA" dirty="0"/>
          </a:p>
          <a:p>
            <a:pPr lvl="0"/>
            <a:r>
              <a:rPr lang="en-CA" dirty="0"/>
              <a:t>Write a poem to God.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Go for walks and talk to Him out loud. 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lvl="0"/>
            <a:r>
              <a:rPr lang="en-CA" dirty="0"/>
              <a:t>Join a group like </a:t>
            </a:r>
            <a:r>
              <a:rPr lang="en-CA" dirty="0" err="1"/>
              <a:t>GriefShare</a:t>
            </a:r>
            <a:r>
              <a:rPr lang="en-CA" dirty="0"/>
              <a:t>, </a:t>
            </a:r>
            <a:r>
              <a:rPr lang="en-CA" dirty="0" err="1"/>
              <a:t>DivorceCare</a:t>
            </a:r>
            <a:r>
              <a:rPr lang="en-CA" dirty="0"/>
              <a:t>, Celebrate Recovery.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lvl="0"/>
            <a:r>
              <a:rPr lang="en-CA" dirty="0"/>
              <a:t>Meet with a Grief Counselor 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Open up to your </a:t>
            </a:r>
            <a:r>
              <a:rPr lang="en-CA" dirty="0" err="1"/>
              <a:t>LifeGroup</a:t>
            </a:r>
            <a:r>
              <a:rPr lang="en-CA" dirty="0"/>
              <a:t> and ask them to pray for you.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1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97D0-DE8C-4D45-BA69-D6842047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9ECA0-6CCB-6D42-8E9B-C27B63A13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Here are some websites of resources that can help you take a next step in processing hurt in your life. </a:t>
            </a:r>
          </a:p>
          <a:p>
            <a:endParaRPr lang="en-CA" dirty="0"/>
          </a:p>
          <a:p>
            <a:r>
              <a:rPr lang="en-CA" dirty="0"/>
              <a:t>Celebrate Recovery  </a:t>
            </a:r>
            <a:r>
              <a:rPr lang="en-CA" u="sng" dirty="0">
                <a:hlinkClick r:id="rId2"/>
              </a:rPr>
              <a:t>https://www.creeksidechurch.ca/celebrate-recovery/</a:t>
            </a:r>
            <a:endParaRPr lang="en-CA" dirty="0"/>
          </a:p>
          <a:p>
            <a:r>
              <a:rPr lang="en-CA" dirty="0"/>
              <a:t>Creekside Cares </a:t>
            </a:r>
            <a:r>
              <a:rPr lang="en-CA" u="sng" dirty="0">
                <a:hlinkClick r:id="rId3"/>
              </a:rPr>
              <a:t>https://www.creeksidechurch.ca/care/</a:t>
            </a:r>
            <a:endParaRPr lang="en-CA" dirty="0"/>
          </a:p>
          <a:p>
            <a:r>
              <a:rPr lang="en-CA" dirty="0"/>
              <a:t>The Coping Centre </a:t>
            </a:r>
            <a:r>
              <a:rPr lang="en-CA" u="sng" dirty="0">
                <a:hlinkClick r:id="rId4"/>
              </a:rPr>
              <a:t>https://www.copingcentre.com/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26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THIS IS US</vt:lpstr>
      <vt:lpstr>THE PLACE AND POWER OF LAMENTING</vt:lpstr>
      <vt:lpstr>PowerPoint Presentation</vt:lpstr>
      <vt:lpstr>PowerPoint Presentation</vt:lpstr>
      <vt:lpstr>PowerPoint Presentation</vt:lpstr>
      <vt:lpstr>PSALM 42</vt:lpstr>
      <vt:lpstr>WAYS TO EXPRESS YOUR HURT</vt:lpstr>
      <vt:lpstr>NEXT STEPS</vt:lpstr>
      <vt:lpstr>PRAYER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Creekside Office</cp:lastModifiedBy>
  <cp:revision>7</cp:revision>
  <cp:lastPrinted>2021-02-04T17:01:27Z</cp:lastPrinted>
  <dcterms:created xsi:type="dcterms:W3CDTF">2021-02-03T13:57:37Z</dcterms:created>
  <dcterms:modified xsi:type="dcterms:W3CDTF">2021-02-04T17:02:54Z</dcterms:modified>
</cp:coreProperties>
</file>