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2" r:id="rId7"/>
    <p:sldId id="266" r:id="rId8"/>
    <p:sldId id="267" r:id="rId9"/>
    <p:sldId id="268" r:id="rId10"/>
    <p:sldId id="269" r:id="rId11"/>
    <p:sldId id="264" r:id="rId12"/>
    <p:sldId id="265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61724-480C-4D46-B957-314B53EF9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D2607F-D555-DB49-A405-C13B243F8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51E34B-9DFE-FF48-A361-C68E4820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1B03C-8EA8-EE43-9CAE-996F3487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7FE57-08E4-D64B-AE16-0034AA73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5CFC1-16A5-224E-90A5-25740247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13115A-A79E-9E49-AA7D-26A00DB2E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9CBECB-A009-C04B-8C25-88E45B58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787EA-674E-2348-8FC9-CF6EC070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137C23-2178-1049-8205-2E62C7B1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D30E54-6321-6B48-AD23-D617DB82A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134F5E-C6FE-6842-8781-40D511521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8F032A-5164-584C-A1B3-1325C966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FE07C8-5C23-9C46-A5CA-6ED8EFBB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5A0D19-4617-9C49-AF2B-784C46E5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2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92D39-B056-3C4D-94DE-2ADF2160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F6DF69-A374-E446-B604-129BA20F0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9A8C42-F377-0041-89BC-F62567C0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487455-AF7C-9642-B46D-D4A488BB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043D56-069B-2440-9536-90585065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8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78AE6-326A-444A-B35E-94A13784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6B14AB-FA0E-C04D-A613-C506F2A4B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C633A7-21C2-4940-AD67-19E5B388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913FA-415D-8B48-B8C8-0F0B0030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BFA184-387D-4843-AB5E-0096BCAE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A63ED-B455-EE4A-A020-7FD31CBD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453D58-CF57-654A-90B8-CF11B256E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DAF47A-EB29-7D42-B2C7-178C38E3C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809897-2DD9-3F4D-81C9-3E051644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011ECF-0722-634E-87EC-C8553818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E90E5D-E65E-5B49-B493-D710F9C0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8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BD7BC0-F9AA-BE4E-BE5F-1A5DE6E1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3894B-55BA-9A43-818D-6F7DCD9D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C8C999-EA5B-8446-BF86-18BB0C150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21C155-A2EA-C645-91F7-8CB6B2F7C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402C9D-53B2-C143-B5F6-31CE3986A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E84D67-8EE2-C242-8060-A97D4E19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0D2DF-EDD8-5B42-8AB1-038650D0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FF1C36-92FE-EE49-A931-040E0299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4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B2E3A-FA27-9F4F-BEA0-74C34835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8B63FF-19EF-1245-A48A-BC6B854E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1CF50E-826B-0741-984D-494E94F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87F3CC-8D90-6245-9582-002E48FF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340120-965B-F340-87B6-E073A75C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24870F-6FCB-9C42-A182-20167EAE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FAF7E2-7C06-B04E-B27D-321BAD1F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3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E03E9-85A1-D54F-8B8C-72DA467B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766D9-4861-7F40-9ED3-18DC9D603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9D42A7-05DE-6F4A-94F8-2A9590DEE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3B87C3-F75F-5542-B3AF-8575CD7A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4B6E44-DD93-E94B-96A8-9F795E52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AB2506-CFFB-3A42-A0C5-AD88C54A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CED54-476B-E841-B3B3-7C0F3EF0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D6222B-5691-434C-BA94-A398EC7D6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1AB671-8A17-C543-BFE8-BC5CD8587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FE7274-BF20-ED4B-8321-D72DC9E9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C1588C-48CD-C440-A08F-CF1E539A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4517B5-DA82-9245-8BE1-BAC325FE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7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3180EF-D47F-0B4B-BFF7-E026AFB0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F8A2F-E42C-5745-8BB5-02BB267B7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5A6558-E4AB-B049-9B3E-9A642B135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D9F7-E54C-CA4E-8F5B-DCB6E7A8D58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258B07-A01E-F84B-AF80-B6B6A2837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E90ED-42DF-8248-944F-A9B8A2567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0D52-410C-A945-85F9-EFE4F140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2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eksidechurch.ca/care/" TargetMode="External"/><Relationship Id="rId2" Type="http://schemas.openxmlformats.org/officeDocument/2006/relationships/hyperlink" Target="https://www.creeksidechurch.ca/celebrate-recove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pingcentre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F116F-B541-824F-8208-A7C5CB725B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2D8F23-3B5E-B041-A182-92AAD5884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36653B-2672-BA4D-B8E4-84568AB2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4D5B5-52A2-7B4A-A332-8C9F39D9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JESUS – THE ANSWER TO OUR LAMENT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4B682E-8C26-2E47-B37A-E0C405D58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u="sng" dirty="0"/>
              <a:t>We lament, but we anticipate glory.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“I consider that our present sufferings are not worth comparing with the glory that will be revealed in us.”  Romans 8:18 NIV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b="1" dirty="0"/>
              <a:t>What does it look like to anticipate glory, </a:t>
            </a:r>
          </a:p>
          <a:p>
            <a:pPr marL="0" indent="0" algn="ctr">
              <a:buNone/>
            </a:pPr>
            <a:r>
              <a:rPr lang="en-CA" b="1" dirty="0"/>
              <a:t>even in our time of lamenting?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3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97D0-DE8C-4D45-BA69-D6842047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F9ECA0-6CCB-6D42-8E9B-C27B63A13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Here are some websites of resources that can help you take a next step in processing hurt in your life. </a:t>
            </a:r>
          </a:p>
          <a:p>
            <a:endParaRPr lang="en-CA" dirty="0"/>
          </a:p>
          <a:p>
            <a:r>
              <a:rPr lang="en-CA" dirty="0"/>
              <a:t>Celebrate Recovery  </a:t>
            </a:r>
            <a:r>
              <a:rPr lang="en-CA" u="sng" dirty="0">
                <a:hlinkClick r:id="rId2"/>
              </a:rPr>
              <a:t>https://www.creeksidechurch.ca/celebrate-recovery/</a:t>
            </a:r>
            <a:endParaRPr lang="en-CA" dirty="0"/>
          </a:p>
          <a:p>
            <a:r>
              <a:rPr lang="en-CA" dirty="0"/>
              <a:t>Creekside Cares </a:t>
            </a:r>
            <a:r>
              <a:rPr lang="en-CA" u="sng" dirty="0">
                <a:hlinkClick r:id="rId3"/>
              </a:rPr>
              <a:t>https://www.creeksidechurch.ca/care/</a:t>
            </a:r>
            <a:endParaRPr lang="en-CA" dirty="0"/>
          </a:p>
          <a:p>
            <a:r>
              <a:rPr lang="en-CA" dirty="0"/>
              <a:t>The Coping Centre </a:t>
            </a:r>
            <a:r>
              <a:rPr lang="en-CA" u="sng" dirty="0">
                <a:hlinkClick r:id="rId4"/>
              </a:rPr>
              <a:t>https://www.copingcentre.com/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2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81F8C-521D-B64B-85F9-01E914F3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15C07C-298C-4F4E-B54C-348B8881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This week let’s pray for our high school and young adult ministries at Creekside.    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lvl="0"/>
            <a:r>
              <a:rPr lang="en-CA" dirty="0"/>
              <a:t>Please pray for our high school student’s transition back to in-person learning, that God would guide them and keep them safe as they make this transition. 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lvl="0"/>
            <a:r>
              <a:rPr lang="en-CA" dirty="0"/>
              <a:t>Please pray for our young adult’s mental health during this lockdown.    Ask God to focus their hearts and minds on Him and his truths for their lives.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1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82B2F-85E2-BE4D-92B8-8B46DC31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ROAD TRIP!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C5F10C-1B09-F64A-BA19-74104D1C1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Share your most memorable road trip adventure with the group.  </a:t>
            </a:r>
          </a:p>
          <a:p>
            <a:pPr marL="0" indent="0" algn="ctr">
              <a:buNone/>
            </a:pPr>
            <a:r>
              <a:rPr lang="en-CA" dirty="0"/>
              <a:t>What part of it will you never forget?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811B9-DEA9-A147-8A71-5CB77957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GOD.  I’M HURTING – BUT IT’S MY 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6B18F7-890B-E345-986B-1C25DE76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On Sunday, Pete talked about how we can lament even from a place a guilt.  We can lament even when the suffering and pain we feel is self-inflicted or the natural consequence of our sin. 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What do you think of this idea?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74B7C2-2FBB-0842-B34D-97A79EF8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Jeremiah uses some descriptive imagery to express his hurt and the hurting he sees all around him.     Go back through verses 1-20 and write or speak out the imagery you find there.   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Why is this imagery so powerful?   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How might using imagery help you in forming your own lament?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7C22C1-21DF-8640-9BC0-746F1FAB6371}"/>
              </a:ext>
            </a:extLst>
          </p:cNvPr>
          <p:cNvSpPr txBox="1"/>
          <p:nvPr/>
        </p:nvSpPr>
        <p:spPr>
          <a:xfrm>
            <a:off x="3519054" y="360219"/>
            <a:ext cx="5394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LAMENTATIONS 3:1-24</a:t>
            </a:r>
          </a:p>
        </p:txBody>
      </p:sp>
    </p:spTree>
    <p:extLst>
      <p:ext uri="{BB962C8B-B14F-4D97-AF65-F5344CB8AC3E}">
        <p14:creationId xmlns:p14="http://schemas.microsoft.com/office/powerpoint/2010/main" val="328955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2CB6B-3377-6949-AB6B-58AA48C7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LAMENTATIONS 3:1-24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1EFED0-DEA6-624C-8CFB-48D0F3349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In vs. 21-24 Jeremiah comes to a new point in his journey of lamenting.   </a:t>
            </a:r>
          </a:p>
          <a:p>
            <a:pPr marL="0" indent="0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What key words or ideas does Jeremiah use </a:t>
            </a:r>
          </a:p>
          <a:p>
            <a:pPr marL="0" indent="0" algn="ctr">
              <a:buNone/>
            </a:pPr>
            <a:r>
              <a:rPr lang="en-CA" b="1" dirty="0"/>
              <a:t>to express this part of his journey?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5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08DA2-7D33-8947-B86D-C968A368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JESUS – THE ANSWER TO OUR LAMENT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0F2B2A-F347-EA4D-9297-86B3A029E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u="sng" dirty="0"/>
              <a:t>We lament, but we never give 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dirty="0"/>
              <a:t>READ: 2 Corinthians 4:14-18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b="1" dirty="0"/>
              <a:t>In verse 14, what does Paul say we “know”?</a:t>
            </a:r>
            <a:endParaRPr lang="en-C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dirty="0"/>
              <a:t>Paul was well acquainted with hurting and lament, yet he has a unique perspective.   He says, “For our present troubles are small and won’t last very long.” vs. 17 NLT   </a:t>
            </a:r>
          </a:p>
          <a:p>
            <a:pPr marL="0" indent="0" algn="ctr">
              <a:buNone/>
            </a:pPr>
            <a:r>
              <a:rPr lang="en-CA" b="1" dirty="0"/>
              <a:t>How can he say that?  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1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79BEC-91EE-8649-ACB6-26BD0EC1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JESUS – THE ANSWER TO OUR LAMENT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F33715-215D-3D49-BC31-3F41B525C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u="sng" dirty="0"/>
              <a:t>We lament, but we hold on to hope: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CA" dirty="0"/>
              <a:t>READ:  Romans 8:24-26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b="1" dirty="0"/>
              <a:t>What do these verses teach us about holding on to hope?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F5E1B-C03B-414A-B65B-FD2127F1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JESUS – THE ANSWER TO OUR LAMENT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E3F4E1-FAE2-6F42-93FA-2BAE7540F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We lament, but we don’t lose our joy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dirty="0"/>
              <a:t>READ:  1 Peter 1:3-7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b="1" dirty="0"/>
              <a:t>Why is it important to hang onto joy in our seasons of hurting?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6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5AD65-8D64-0043-88D7-CA3C0AFF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JESUS – THE ANSWER TO OUR LAMENT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39F84C-E9BF-9346-9A94-8DB246A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We lament from a place of victory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“O death, where is your victory?  O death, where is your sting?”  </a:t>
            </a:r>
          </a:p>
          <a:p>
            <a:pPr marL="0" indent="0">
              <a:buNone/>
            </a:pPr>
            <a:r>
              <a:rPr lang="en-CA" dirty="0"/>
              <a:t>							1 Corinthians 15:55 NIV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b="1" dirty="0"/>
              <a:t>How can lamenting from a place of victory change our perspective?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74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425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ROAD TRIP!</vt:lpstr>
      <vt:lpstr>GOD.  I’M HURTING – BUT IT’S MY FAULT</vt:lpstr>
      <vt:lpstr>PowerPoint Presentation</vt:lpstr>
      <vt:lpstr>LAMENTATIONS 3:1-24</vt:lpstr>
      <vt:lpstr>JESUS – THE ANSWER TO OUR LAMENT</vt:lpstr>
      <vt:lpstr>JESUS – THE ANSWER TO OUR LAMENT</vt:lpstr>
      <vt:lpstr>JESUS – THE ANSWER TO OUR LAMENT</vt:lpstr>
      <vt:lpstr>JESUS – THE ANSWER TO OUR LAMENT</vt:lpstr>
      <vt:lpstr>JESUS – THE ANSWER TO OUR LAMENT</vt:lpstr>
      <vt:lpstr>NEXT STEPS</vt:lpstr>
      <vt:lpstr>PRAYER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Austen</dc:creator>
  <cp:lastModifiedBy>Creekside Office</cp:lastModifiedBy>
  <cp:revision>12</cp:revision>
  <cp:lastPrinted>2021-02-11T18:25:03Z</cp:lastPrinted>
  <dcterms:created xsi:type="dcterms:W3CDTF">2021-02-03T13:57:37Z</dcterms:created>
  <dcterms:modified xsi:type="dcterms:W3CDTF">2021-02-11T18:25:18Z</dcterms:modified>
</cp:coreProperties>
</file>