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9"/>
  </p:normalViewPr>
  <p:slideViewPr>
    <p:cSldViewPr snapToGrid="0" snapToObjects="1">
      <p:cViewPr varScale="1">
        <p:scale>
          <a:sx n="40" d="100"/>
          <a:sy n="40" d="100"/>
        </p:scale>
        <p:origin x="100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91850-BC73-6C4A-8E07-27415780A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F02AD8-A90D-F843-A604-10143C609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3D2D3-103F-DC40-9F56-4A8D6FB0EF2D}"/>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5" name="Footer Placeholder 4">
            <a:extLst>
              <a:ext uri="{FF2B5EF4-FFF2-40B4-BE49-F238E27FC236}">
                <a16:creationId xmlns:a16="http://schemas.microsoft.com/office/drawing/2014/main" id="{D8FA588A-327B-174D-AAAC-3D77ABCB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E46A2-6DE0-2E40-A60F-03519875C1C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2977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821DC-3450-A647-A63E-24E173FCB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3273CC-A075-4A49-AB37-22F8AACA0F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EFDAB-0C2B-FA49-AE60-540448AF00B5}"/>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5" name="Footer Placeholder 4">
            <a:extLst>
              <a:ext uri="{FF2B5EF4-FFF2-40B4-BE49-F238E27FC236}">
                <a16:creationId xmlns:a16="http://schemas.microsoft.com/office/drawing/2014/main" id="{72A2F299-8B52-F842-A6D4-DB7565319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5F4BE9-A442-7F41-88AA-6338FCC9EDB9}"/>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28577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64DB78-4CE8-2848-A50B-97FA20C066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3BA89D-1157-7449-8697-903B9A0FED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45999C-AD76-4242-B01C-19EB95E95265}"/>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5" name="Footer Placeholder 4">
            <a:extLst>
              <a:ext uri="{FF2B5EF4-FFF2-40B4-BE49-F238E27FC236}">
                <a16:creationId xmlns:a16="http://schemas.microsoft.com/office/drawing/2014/main" id="{F33E08DA-1F81-3D47-9858-671436E6C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DCD13-B776-4742-8983-B9018D0511FC}"/>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8460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66ED-0F60-854E-91D2-E31804F98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EEEBCB-974B-1A48-BA44-2AF272F5215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46FDF-DB8F-EC45-9CF9-0640942DDFE1}"/>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5" name="Footer Placeholder 4">
            <a:extLst>
              <a:ext uri="{FF2B5EF4-FFF2-40B4-BE49-F238E27FC236}">
                <a16:creationId xmlns:a16="http://schemas.microsoft.com/office/drawing/2014/main" id="{C9509C68-9B3C-804F-9F9F-69686BF1A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DE464C-10F5-5B4D-AD2C-DFAF7EAFE1CB}"/>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5251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D906A-2DA9-CA46-AF05-3BCFA2637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FB841-AB46-AD44-BC88-29A52DBC7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487D44-4690-E243-BCA8-3049F4E89341}"/>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5" name="Footer Placeholder 4">
            <a:extLst>
              <a:ext uri="{FF2B5EF4-FFF2-40B4-BE49-F238E27FC236}">
                <a16:creationId xmlns:a16="http://schemas.microsoft.com/office/drawing/2014/main" id="{7C485273-BA48-1E44-8430-51DB662F0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079C93-0022-8149-8568-F39B2303693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42357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FAEA9-2003-5343-AD89-17DCA43C6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8B34-73CD-A542-909B-BEF0B681F8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80FE60-5165-994D-8D9A-EB7DE27046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C8EE47-CBA7-9444-BA8F-141E23EA172E}"/>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6" name="Footer Placeholder 5">
            <a:extLst>
              <a:ext uri="{FF2B5EF4-FFF2-40B4-BE49-F238E27FC236}">
                <a16:creationId xmlns:a16="http://schemas.microsoft.com/office/drawing/2014/main" id="{4B9E5AD6-CF0F-6545-A18D-D57626FD3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DE67BE-985A-B941-A213-35A13E60BB22}"/>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18441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95F5C-A287-1946-85B6-F4EA51EC6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719E93-27D7-714B-BB97-A2FA3F385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743ABC2-CEEC-6A40-A26D-4E4DB7E550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3788AF-A9F1-AE42-A6E3-0D3FD5A375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551E64A-24C8-B14C-B582-5CFB8C12FE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37393A-2D31-704A-ADF7-F00D12E5A6EA}"/>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8" name="Footer Placeholder 7">
            <a:extLst>
              <a:ext uri="{FF2B5EF4-FFF2-40B4-BE49-F238E27FC236}">
                <a16:creationId xmlns:a16="http://schemas.microsoft.com/office/drawing/2014/main" id="{5DF078BF-0CDC-0549-8039-8E847F8D34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8CB353-C74C-1343-876A-CA24B86881F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498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EEFF-7DAF-664A-9007-273E753E7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E70395-F12A-CE4C-8999-7F50F98A9B78}"/>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4" name="Footer Placeholder 3">
            <a:extLst>
              <a:ext uri="{FF2B5EF4-FFF2-40B4-BE49-F238E27FC236}">
                <a16:creationId xmlns:a16="http://schemas.microsoft.com/office/drawing/2014/main" id="{45B31A47-02D8-2E4C-9647-B4D31B4CAF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23A01E-0CCB-704E-B771-D9E941A2129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23494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D1400-ADB6-2840-8D9A-50E52BBF6BEB}"/>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3" name="Footer Placeholder 2">
            <a:extLst>
              <a:ext uri="{FF2B5EF4-FFF2-40B4-BE49-F238E27FC236}">
                <a16:creationId xmlns:a16="http://schemas.microsoft.com/office/drawing/2014/main" id="{119A0118-3FDF-4C44-A003-623BE24314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3D3A8B-61FC-8544-928A-F99618966F9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2708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5D8D-DF81-0C41-B1F7-6FBBF3752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B2FAEE-7034-2A44-AE1C-8851018C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A6A326-1B49-7A47-9D84-3A1B57A33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7B60B0-470A-C944-BAB7-505C61C6B8F8}"/>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6" name="Footer Placeholder 5">
            <a:extLst>
              <a:ext uri="{FF2B5EF4-FFF2-40B4-BE49-F238E27FC236}">
                <a16:creationId xmlns:a16="http://schemas.microsoft.com/office/drawing/2014/main" id="{5386EBA0-AF60-E447-8060-83E2BE158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68FA57-1BD3-DB41-ADAD-BF7CBC12EDC4}"/>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92449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A5FA-726C-6645-9432-DAE263AC4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8E5B2B-5772-BE46-BBDA-736CA1801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881DE5-0497-904A-B1BF-2AF29143F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44301E-7573-E445-98BB-C1E6D5470B53}"/>
              </a:ext>
            </a:extLst>
          </p:cNvPr>
          <p:cNvSpPr>
            <a:spLocks noGrp="1"/>
          </p:cNvSpPr>
          <p:nvPr>
            <p:ph type="dt" sz="half" idx="10"/>
          </p:nvPr>
        </p:nvSpPr>
        <p:spPr/>
        <p:txBody>
          <a:bodyPr/>
          <a:lstStyle/>
          <a:p>
            <a:fld id="{67B8BC6D-0E40-AA41-8C16-948E97AFF5AC}" type="datetimeFigureOut">
              <a:rPr lang="en-US" smtClean="0"/>
              <a:t>2/18/2021</a:t>
            </a:fld>
            <a:endParaRPr lang="en-US"/>
          </a:p>
        </p:txBody>
      </p:sp>
      <p:sp>
        <p:nvSpPr>
          <p:cNvPr id="6" name="Footer Placeholder 5">
            <a:extLst>
              <a:ext uri="{FF2B5EF4-FFF2-40B4-BE49-F238E27FC236}">
                <a16:creationId xmlns:a16="http://schemas.microsoft.com/office/drawing/2014/main" id="{7CB59EF9-30C5-9846-AB12-1D330987C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DAA696-0DBB-714C-9750-DA47CE70C976}"/>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55384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E9B9A0-0CAF-9B47-9C77-EDA070364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6A4489-4FB0-D34A-8BCE-2F5ED1303A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191D5-8330-594C-97BA-F7B0E55831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8BC6D-0E40-AA41-8C16-948E97AFF5AC}" type="datetimeFigureOut">
              <a:rPr lang="en-US" smtClean="0"/>
              <a:t>2/18/2021</a:t>
            </a:fld>
            <a:endParaRPr lang="en-US"/>
          </a:p>
        </p:txBody>
      </p:sp>
      <p:sp>
        <p:nvSpPr>
          <p:cNvPr id="5" name="Footer Placeholder 4">
            <a:extLst>
              <a:ext uri="{FF2B5EF4-FFF2-40B4-BE49-F238E27FC236}">
                <a16:creationId xmlns:a16="http://schemas.microsoft.com/office/drawing/2014/main" id="{3E5E674A-D2FA-554C-AD3F-8F1E72908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A6F0DB-246E-E245-82DB-AA3E97F9B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0042-60DD-E440-95B4-1C34A61036DF}" type="slidenum">
              <a:rPr lang="en-US" smtClean="0"/>
              <a:t>‹#›</a:t>
            </a:fld>
            <a:endParaRPr lang="en-US"/>
          </a:p>
        </p:txBody>
      </p:sp>
    </p:spTree>
    <p:extLst>
      <p:ext uri="{BB962C8B-B14F-4D97-AF65-F5344CB8AC3E}">
        <p14:creationId xmlns:p14="http://schemas.microsoft.com/office/powerpoint/2010/main" val="337952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facebook.com/groups/3459966190810762" TargetMode="External"/><Relationship Id="rId2" Type="http://schemas.openxmlformats.org/officeDocument/2006/relationships/hyperlink" Target="https://vimeo.com/showcase/devotional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5A233-9BE1-BB4E-86CB-723B7F8B4BB9}"/>
              </a:ext>
            </a:extLst>
          </p:cNvPr>
          <p:cNvSpPr>
            <a:spLocks noGrp="1"/>
          </p:cNvSpPr>
          <p:nvPr>
            <p:ph type="ctrTitle"/>
          </p:nvPr>
        </p:nvSpPr>
        <p:spPr/>
        <p:txBody>
          <a:bodyPr>
            <a:normAutofit/>
          </a:bodyPr>
          <a:lstStyle/>
          <a:p>
            <a:r>
              <a:rPr lang="en-US" sz="8000" b="1" dirty="0"/>
              <a:t>FOLLOW ME</a:t>
            </a:r>
          </a:p>
        </p:txBody>
      </p:sp>
      <p:sp>
        <p:nvSpPr>
          <p:cNvPr id="3" name="Subtitle 2">
            <a:extLst>
              <a:ext uri="{FF2B5EF4-FFF2-40B4-BE49-F238E27FC236}">
                <a16:creationId xmlns:a16="http://schemas.microsoft.com/office/drawing/2014/main" id="{3E6836A0-76C3-F345-A10E-C803CEA3A44C}"/>
              </a:ext>
            </a:extLst>
          </p:cNvPr>
          <p:cNvSpPr>
            <a:spLocks noGrp="1"/>
          </p:cNvSpPr>
          <p:nvPr>
            <p:ph type="subTitle" idx="1"/>
          </p:nvPr>
        </p:nvSpPr>
        <p:spPr>
          <a:xfrm>
            <a:off x="1818967" y="4206722"/>
            <a:ext cx="9144000" cy="1655762"/>
          </a:xfrm>
        </p:spPr>
        <p:txBody>
          <a:bodyPr>
            <a:normAutofit/>
          </a:bodyPr>
          <a:lstStyle/>
          <a:p>
            <a:endParaRPr lang="en-US" sz="3600" b="1" dirty="0"/>
          </a:p>
          <a:p>
            <a:r>
              <a:rPr lang="en-US" sz="3600" b="1" dirty="0"/>
              <a:t>WHAT DO YOU WANT?</a:t>
            </a:r>
          </a:p>
        </p:txBody>
      </p:sp>
      <p:pic>
        <p:nvPicPr>
          <p:cNvPr id="5" name="Picture 4">
            <a:extLst>
              <a:ext uri="{FF2B5EF4-FFF2-40B4-BE49-F238E27FC236}">
                <a16:creationId xmlns:a16="http://schemas.microsoft.com/office/drawing/2014/main" id="{E9F1E7FA-F673-D245-BE28-3CC41B18BBAB}"/>
              </a:ext>
            </a:extLst>
          </p:cNvPr>
          <p:cNvPicPr>
            <a:picLocks noChangeAspect="1"/>
          </p:cNvPicPr>
          <p:nvPr/>
        </p:nvPicPr>
        <p:blipFill>
          <a:blip r:embed="rId2"/>
          <a:stretch>
            <a:fillRect/>
          </a:stretch>
        </p:blipFill>
        <p:spPr>
          <a:xfrm>
            <a:off x="3313471" y="655549"/>
            <a:ext cx="5919019" cy="3321227"/>
          </a:xfrm>
          <a:prstGeom prst="rect">
            <a:avLst/>
          </a:prstGeom>
        </p:spPr>
      </p:pic>
    </p:spTree>
    <p:extLst>
      <p:ext uri="{BB962C8B-B14F-4D97-AF65-F5344CB8AC3E}">
        <p14:creationId xmlns:p14="http://schemas.microsoft.com/office/powerpoint/2010/main" val="335179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A7DEE-0894-CD42-B02F-75904F363C8B}"/>
              </a:ext>
            </a:extLst>
          </p:cNvPr>
          <p:cNvSpPr>
            <a:spLocks noGrp="1"/>
          </p:cNvSpPr>
          <p:nvPr>
            <p:ph type="title"/>
          </p:nvPr>
        </p:nvSpPr>
        <p:spPr/>
        <p:txBody>
          <a:bodyPr/>
          <a:lstStyle/>
          <a:p>
            <a:pPr algn="ctr"/>
            <a:r>
              <a:rPr lang="en-US" dirty="0"/>
              <a:t>PRAYER</a:t>
            </a:r>
          </a:p>
        </p:txBody>
      </p:sp>
      <p:sp>
        <p:nvSpPr>
          <p:cNvPr id="3" name="Content Placeholder 2">
            <a:extLst>
              <a:ext uri="{FF2B5EF4-FFF2-40B4-BE49-F238E27FC236}">
                <a16:creationId xmlns:a16="http://schemas.microsoft.com/office/drawing/2014/main" id="{74A9A44A-03A9-6842-A579-63B811EB8EA2}"/>
              </a:ext>
            </a:extLst>
          </p:cNvPr>
          <p:cNvSpPr>
            <a:spLocks noGrp="1"/>
          </p:cNvSpPr>
          <p:nvPr>
            <p:ph idx="1"/>
          </p:nvPr>
        </p:nvSpPr>
        <p:spPr/>
        <p:txBody>
          <a:bodyPr/>
          <a:lstStyle/>
          <a:p>
            <a:pPr marL="0" indent="0">
              <a:buNone/>
            </a:pPr>
            <a:r>
              <a:rPr lang="en-CA" dirty="0"/>
              <a:t>Let’s pray this week for our Kid’s Ministry at Creekside: </a:t>
            </a:r>
          </a:p>
          <a:p>
            <a:pPr marL="0" indent="0">
              <a:buNone/>
            </a:pPr>
            <a:endParaRPr lang="en-CA" dirty="0"/>
          </a:p>
          <a:p>
            <a:pPr lvl="0"/>
            <a:r>
              <a:rPr lang="en-CA" dirty="0"/>
              <a:t>That kids would accept Jesus as their Sin Forgiver and Life Lead</a:t>
            </a:r>
          </a:p>
          <a:p>
            <a:pPr lvl="0"/>
            <a:r>
              <a:rPr lang="en-CA" dirty="0"/>
              <a:t>For wisdom for our Kids Staff to work effectively to provide experiences and resources for families that will build their faith.</a:t>
            </a:r>
          </a:p>
          <a:p>
            <a:pPr lvl="0"/>
            <a:r>
              <a:rPr lang="en-CA" dirty="0"/>
              <a:t>That God would encourage parents  in their role as spiritual leaders in their homes, influencing their children to live Godly lives.</a:t>
            </a:r>
          </a:p>
          <a:p>
            <a:pPr marL="0" indent="0">
              <a:buNone/>
            </a:pPr>
            <a:endParaRPr lang="en-US" dirty="0"/>
          </a:p>
        </p:txBody>
      </p:sp>
    </p:spTree>
    <p:extLst>
      <p:ext uri="{BB962C8B-B14F-4D97-AF65-F5344CB8AC3E}">
        <p14:creationId xmlns:p14="http://schemas.microsoft.com/office/powerpoint/2010/main" val="178134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D870F6-B1BF-A04D-ADA4-B810B93356EE}"/>
              </a:ext>
            </a:extLst>
          </p:cNvPr>
          <p:cNvSpPr>
            <a:spLocks noGrp="1"/>
          </p:cNvSpPr>
          <p:nvPr>
            <p:ph idx="1"/>
          </p:nvPr>
        </p:nvSpPr>
        <p:spPr/>
        <p:txBody>
          <a:bodyPr/>
          <a:lstStyle/>
          <a:p>
            <a:pPr marL="0" indent="0" algn="ctr">
              <a:buNone/>
            </a:pPr>
            <a:r>
              <a:rPr lang="en-US" b="1" u="sng" dirty="0"/>
              <a:t>I REALLY WANTED IT!</a:t>
            </a:r>
          </a:p>
          <a:p>
            <a:pPr marL="0" indent="0">
              <a:buNone/>
            </a:pPr>
            <a:endParaRPr lang="en-US" dirty="0"/>
          </a:p>
          <a:p>
            <a:pPr marL="0" indent="0">
              <a:buNone/>
            </a:pPr>
            <a:r>
              <a:rPr lang="en-CA" dirty="0"/>
              <a:t>Think back to when you were a kid.   What was something you really wanted, something you just had to have?   Did you get it?  Did you not get it?   What have you learned about stuff you really wanted back then?</a:t>
            </a:r>
          </a:p>
          <a:p>
            <a:pPr marL="0" indent="0">
              <a:buNone/>
            </a:pPr>
            <a:endParaRPr lang="en-US" dirty="0"/>
          </a:p>
        </p:txBody>
      </p:sp>
    </p:spTree>
    <p:extLst>
      <p:ext uri="{BB962C8B-B14F-4D97-AF65-F5344CB8AC3E}">
        <p14:creationId xmlns:p14="http://schemas.microsoft.com/office/powerpoint/2010/main" val="202380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DA22F4-EC21-C748-A5DE-55117C591699}"/>
              </a:ext>
            </a:extLst>
          </p:cNvPr>
          <p:cNvSpPr>
            <a:spLocks noGrp="1"/>
          </p:cNvSpPr>
          <p:nvPr>
            <p:ph idx="1"/>
          </p:nvPr>
        </p:nvSpPr>
        <p:spPr>
          <a:xfrm>
            <a:off x="823452" y="1663393"/>
            <a:ext cx="10515600" cy="4351338"/>
          </a:xfrm>
        </p:spPr>
        <p:txBody>
          <a:bodyPr/>
          <a:lstStyle/>
          <a:p>
            <a:pPr marL="0" indent="0">
              <a:buNone/>
            </a:pPr>
            <a:endParaRPr lang="en-CA" dirty="0"/>
          </a:p>
          <a:p>
            <a:pPr marL="0" indent="0">
              <a:buNone/>
            </a:pPr>
            <a:endParaRPr lang="en-CA" dirty="0"/>
          </a:p>
          <a:p>
            <a:pPr marL="0" indent="0">
              <a:buNone/>
            </a:pPr>
            <a:r>
              <a:rPr lang="en-CA" dirty="0"/>
              <a:t>To kick off our series, Follow Me, Pete focused on Jesus’ question to his first disciples – “What do you want?”  He said this question should echo in our minds every step of the way as we follow Jesus.   </a:t>
            </a:r>
            <a:r>
              <a:rPr lang="en-CA" b="1" dirty="0"/>
              <a:t> What do you think about this idea?</a:t>
            </a:r>
            <a:endParaRPr lang="en-CA" dirty="0"/>
          </a:p>
          <a:p>
            <a:pPr marL="0" indent="0">
              <a:buNone/>
            </a:pPr>
            <a:endParaRPr lang="en-US" dirty="0"/>
          </a:p>
        </p:txBody>
      </p:sp>
    </p:spTree>
    <p:extLst>
      <p:ext uri="{BB962C8B-B14F-4D97-AF65-F5344CB8AC3E}">
        <p14:creationId xmlns:p14="http://schemas.microsoft.com/office/powerpoint/2010/main" val="363506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E22117-F6AA-2A4A-A2BB-14D0254BED1D}"/>
              </a:ext>
            </a:extLst>
          </p:cNvPr>
          <p:cNvSpPr>
            <a:spLocks noGrp="1"/>
          </p:cNvSpPr>
          <p:nvPr>
            <p:ph idx="1"/>
          </p:nvPr>
        </p:nvSpPr>
        <p:spPr/>
        <p:txBody>
          <a:bodyPr/>
          <a:lstStyle/>
          <a:p>
            <a:pPr marL="0" indent="0">
              <a:buNone/>
            </a:pPr>
            <a:endParaRPr lang="en-CA" dirty="0"/>
          </a:p>
          <a:p>
            <a:pPr marL="0" indent="0">
              <a:buNone/>
            </a:pPr>
            <a:endParaRPr lang="en-CA" dirty="0"/>
          </a:p>
          <a:p>
            <a:pPr marL="0" indent="0">
              <a:buNone/>
            </a:pPr>
            <a:r>
              <a:rPr lang="en-CA" dirty="0"/>
              <a:t>On Sunday, Pete said that our response to Jesus should come from a humble posture, where we acknowledge that we are “blind” and don’t actually know what we’re looking for.  </a:t>
            </a:r>
            <a:r>
              <a:rPr lang="en-CA" b="1" dirty="0"/>
              <a:t>Why is it important to confess we might not actually know what we want?</a:t>
            </a:r>
            <a:r>
              <a:rPr lang="en-CA" dirty="0">
                <a:effectLst/>
              </a:rPr>
              <a:t> </a:t>
            </a:r>
            <a:endParaRPr lang="en-US" dirty="0"/>
          </a:p>
        </p:txBody>
      </p:sp>
    </p:spTree>
    <p:extLst>
      <p:ext uri="{BB962C8B-B14F-4D97-AF65-F5344CB8AC3E}">
        <p14:creationId xmlns:p14="http://schemas.microsoft.com/office/powerpoint/2010/main" val="349002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6506C9-46D3-D54A-BD4E-838BE5713CBE}"/>
              </a:ext>
            </a:extLst>
          </p:cNvPr>
          <p:cNvSpPr>
            <a:spLocks noGrp="1"/>
          </p:cNvSpPr>
          <p:nvPr>
            <p:ph idx="1"/>
          </p:nvPr>
        </p:nvSpPr>
        <p:spPr>
          <a:xfrm>
            <a:off x="838200" y="1574903"/>
            <a:ext cx="10515600" cy="4351338"/>
          </a:xfrm>
        </p:spPr>
        <p:txBody>
          <a:bodyPr/>
          <a:lstStyle/>
          <a:p>
            <a:pPr marL="0" indent="0">
              <a:buNone/>
            </a:pPr>
            <a:endParaRPr lang="en-CA" dirty="0"/>
          </a:p>
          <a:p>
            <a:pPr marL="0" indent="0">
              <a:buNone/>
            </a:pPr>
            <a:endParaRPr lang="en-CA" dirty="0"/>
          </a:p>
          <a:p>
            <a:pPr marL="0" indent="0">
              <a:buNone/>
            </a:pPr>
            <a:r>
              <a:rPr lang="en-CA" dirty="0"/>
              <a:t>Read Mark 10:35-52 – the disciples’ response (35-45)  vs. Bartimaeus’ response (46-52).  In these passages, Jesus asks a similar question and gets two very different responses.  </a:t>
            </a:r>
            <a:r>
              <a:rPr lang="en-CA" b="1" dirty="0"/>
              <a:t>Why do you think Mark has placed these two stories side by side?  What is Mark trying to highlight for us?</a:t>
            </a:r>
            <a:endParaRPr lang="en-CA" dirty="0"/>
          </a:p>
          <a:p>
            <a:pPr marL="0" indent="0">
              <a:buNone/>
            </a:pPr>
            <a:endParaRPr lang="en-US" dirty="0"/>
          </a:p>
        </p:txBody>
      </p:sp>
    </p:spTree>
    <p:extLst>
      <p:ext uri="{BB962C8B-B14F-4D97-AF65-F5344CB8AC3E}">
        <p14:creationId xmlns:p14="http://schemas.microsoft.com/office/powerpoint/2010/main" val="176283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CD4AE5-CE44-2A47-BCDE-46BC1F053555}"/>
              </a:ext>
            </a:extLst>
          </p:cNvPr>
          <p:cNvSpPr>
            <a:spLocks noGrp="1"/>
          </p:cNvSpPr>
          <p:nvPr>
            <p:ph idx="1"/>
          </p:nvPr>
        </p:nvSpPr>
        <p:spPr/>
        <p:txBody>
          <a:bodyPr/>
          <a:lstStyle/>
          <a:p>
            <a:pPr marL="0" indent="0">
              <a:buNone/>
            </a:pPr>
            <a:endParaRPr lang="en-CA" dirty="0"/>
          </a:p>
          <a:p>
            <a:pPr marL="0" indent="0">
              <a:buNone/>
            </a:pPr>
            <a:endParaRPr lang="en-CA" dirty="0"/>
          </a:p>
          <a:p>
            <a:pPr marL="0" indent="0">
              <a:buNone/>
            </a:pPr>
            <a:r>
              <a:rPr lang="en-CA" dirty="0"/>
              <a:t>One of the things Jesus does when he comes into our lives is reveal that we are spiritually blind.  </a:t>
            </a:r>
            <a:r>
              <a:rPr lang="en-CA" b="1" dirty="0"/>
              <a:t>How has Jesus opened up your eyes to things you never knew or saw before? </a:t>
            </a:r>
            <a:endParaRPr lang="en-CA" dirty="0"/>
          </a:p>
          <a:p>
            <a:pPr marL="0" indent="0">
              <a:buNone/>
            </a:pPr>
            <a:endParaRPr lang="en-US" dirty="0"/>
          </a:p>
        </p:txBody>
      </p:sp>
    </p:spTree>
    <p:extLst>
      <p:ext uri="{BB962C8B-B14F-4D97-AF65-F5344CB8AC3E}">
        <p14:creationId xmlns:p14="http://schemas.microsoft.com/office/powerpoint/2010/main" val="253043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A73121-312B-2B49-87A6-E871B85CCAA2}"/>
              </a:ext>
            </a:extLst>
          </p:cNvPr>
          <p:cNvSpPr>
            <a:spLocks noGrp="1"/>
          </p:cNvSpPr>
          <p:nvPr>
            <p:ph idx="1"/>
          </p:nvPr>
        </p:nvSpPr>
        <p:spPr/>
        <p:txBody>
          <a:bodyPr/>
          <a:lstStyle/>
          <a:p>
            <a:pPr marL="0" indent="0">
              <a:buNone/>
            </a:pPr>
            <a:endParaRPr lang="en-CA" dirty="0"/>
          </a:p>
          <a:p>
            <a:pPr marL="0" indent="0">
              <a:buNone/>
            </a:pPr>
            <a:endParaRPr lang="en-CA" dirty="0"/>
          </a:p>
          <a:p>
            <a:pPr marL="0" indent="0">
              <a:buNone/>
            </a:pPr>
            <a:r>
              <a:rPr lang="en-CA" dirty="0"/>
              <a:t>Imagine Jesus asking you this question: “What do you want?”  </a:t>
            </a:r>
            <a:r>
              <a:rPr lang="en-CA" b="1" dirty="0"/>
              <a:t>What would you say today?  Is your answer different than it would have been 5 or 10 years ago?</a:t>
            </a:r>
            <a:endParaRPr lang="en-CA" dirty="0"/>
          </a:p>
          <a:p>
            <a:pPr marL="0" indent="0">
              <a:buNone/>
            </a:pPr>
            <a:endParaRPr lang="en-US" dirty="0"/>
          </a:p>
        </p:txBody>
      </p:sp>
    </p:spTree>
    <p:extLst>
      <p:ext uri="{BB962C8B-B14F-4D97-AF65-F5344CB8AC3E}">
        <p14:creationId xmlns:p14="http://schemas.microsoft.com/office/powerpoint/2010/main" val="3720592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783A63-FA23-1744-BD6A-76821B2FB35C}"/>
              </a:ext>
            </a:extLst>
          </p:cNvPr>
          <p:cNvSpPr>
            <a:spLocks noGrp="1"/>
          </p:cNvSpPr>
          <p:nvPr>
            <p:ph idx="1"/>
          </p:nvPr>
        </p:nvSpPr>
        <p:spPr/>
        <p:txBody>
          <a:bodyPr/>
          <a:lstStyle/>
          <a:p>
            <a:pPr marL="0" indent="0">
              <a:buNone/>
            </a:pPr>
            <a:endParaRPr lang="en-CA" dirty="0"/>
          </a:p>
          <a:p>
            <a:pPr marL="0" indent="0">
              <a:buNone/>
            </a:pPr>
            <a:endParaRPr lang="en-CA" dirty="0"/>
          </a:p>
          <a:p>
            <a:pPr marL="0" indent="0">
              <a:buNone/>
            </a:pPr>
            <a:r>
              <a:rPr lang="en-CA" dirty="0"/>
              <a:t>The first question Jesus asks in John is translated, “What do you want?” or “What are you looking for?” </a:t>
            </a:r>
            <a:r>
              <a:rPr lang="en-CA" b="1" dirty="0"/>
              <a:t>How could we allow this to shape how we interact with our non-Christian neighbors?  How is this question different from other approaches?</a:t>
            </a:r>
            <a:endParaRPr lang="en-CA" dirty="0"/>
          </a:p>
          <a:p>
            <a:pPr marL="0" indent="0">
              <a:buNone/>
            </a:pPr>
            <a:endParaRPr lang="en-US" dirty="0"/>
          </a:p>
        </p:txBody>
      </p:sp>
    </p:spTree>
    <p:extLst>
      <p:ext uri="{BB962C8B-B14F-4D97-AF65-F5344CB8AC3E}">
        <p14:creationId xmlns:p14="http://schemas.microsoft.com/office/powerpoint/2010/main" val="80713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2B4E8-D770-1B44-9C0E-BECC5E764489}"/>
              </a:ext>
            </a:extLst>
          </p:cNvPr>
          <p:cNvSpPr>
            <a:spLocks noGrp="1"/>
          </p:cNvSpPr>
          <p:nvPr>
            <p:ph type="title"/>
          </p:nvPr>
        </p:nvSpPr>
        <p:spPr/>
        <p:txBody>
          <a:bodyPr/>
          <a:lstStyle/>
          <a:p>
            <a:pPr algn="ctr"/>
            <a:r>
              <a:rPr lang="en-US" b="1" dirty="0"/>
              <a:t>NEXT STEPS</a:t>
            </a:r>
          </a:p>
        </p:txBody>
      </p:sp>
      <p:sp>
        <p:nvSpPr>
          <p:cNvPr id="3" name="Content Placeholder 2">
            <a:extLst>
              <a:ext uri="{FF2B5EF4-FFF2-40B4-BE49-F238E27FC236}">
                <a16:creationId xmlns:a16="http://schemas.microsoft.com/office/drawing/2014/main" id="{8615DB0F-BB61-E84C-AC35-736E012C3BD4}"/>
              </a:ext>
            </a:extLst>
          </p:cNvPr>
          <p:cNvSpPr>
            <a:spLocks noGrp="1"/>
          </p:cNvSpPr>
          <p:nvPr>
            <p:ph idx="1"/>
          </p:nvPr>
        </p:nvSpPr>
        <p:spPr>
          <a:xfrm>
            <a:off x="838200" y="1552574"/>
            <a:ext cx="10515600" cy="4907219"/>
          </a:xfrm>
        </p:spPr>
        <p:txBody>
          <a:bodyPr>
            <a:normAutofit fontScale="85000" lnSpcReduction="20000"/>
          </a:bodyPr>
          <a:lstStyle/>
          <a:p>
            <a:pPr marL="0" indent="0">
              <a:buNone/>
            </a:pPr>
            <a:r>
              <a:rPr lang="en-CA" dirty="0"/>
              <a:t> </a:t>
            </a:r>
          </a:p>
          <a:p>
            <a:pPr marL="0" indent="0">
              <a:buNone/>
            </a:pPr>
            <a:r>
              <a:rPr lang="en-CA" dirty="0"/>
              <a:t>For our series, Follow Me, we invite you to take next steps to grow your walk with God by spending time with Him.     </a:t>
            </a:r>
          </a:p>
          <a:p>
            <a:pPr marL="0" indent="0">
              <a:buNone/>
            </a:pPr>
            <a:endParaRPr lang="en-CA" dirty="0"/>
          </a:p>
          <a:p>
            <a:pPr marL="0" indent="0">
              <a:buNone/>
            </a:pPr>
            <a:r>
              <a:rPr lang="en-CA" dirty="0"/>
              <a:t>Here are 3 ways you can do that. </a:t>
            </a:r>
          </a:p>
          <a:p>
            <a:pPr marL="0" indent="0">
              <a:buNone/>
            </a:pPr>
            <a:endParaRPr lang="en-CA" dirty="0"/>
          </a:p>
          <a:p>
            <a:pPr lvl="0"/>
            <a:r>
              <a:rPr lang="en-CA" dirty="0"/>
              <a:t>Watch the Daily </a:t>
            </a:r>
            <a:r>
              <a:rPr lang="en-CA" dirty="0" err="1"/>
              <a:t>Devos</a:t>
            </a:r>
            <a:r>
              <a:rPr lang="en-CA" dirty="0"/>
              <a:t> from Creekside.    </a:t>
            </a:r>
            <a:r>
              <a:rPr lang="en-CA" u="sng" dirty="0">
                <a:hlinkClick r:id="rId2"/>
              </a:rPr>
              <a:t>https://vimeo.com/showcase/devotionals</a:t>
            </a:r>
            <a:endParaRPr lang="en-CA" u="sng" dirty="0"/>
          </a:p>
          <a:p>
            <a:pPr marL="0" lvl="0" indent="0">
              <a:buNone/>
            </a:pPr>
            <a:endParaRPr lang="en-CA" dirty="0"/>
          </a:p>
          <a:p>
            <a:pPr lvl="0"/>
            <a:r>
              <a:rPr lang="en-CA" dirty="0"/>
              <a:t>Use S.O.A.P.  – a method of spending time with God – explained in the Daily </a:t>
            </a:r>
            <a:r>
              <a:rPr lang="en-CA" dirty="0" err="1"/>
              <a:t>Devos</a:t>
            </a:r>
            <a:r>
              <a:rPr lang="en-CA" dirty="0"/>
              <a:t>.</a:t>
            </a:r>
          </a:p>
          <a:p>
            <a:pPr marL="0" lvl="0" indent="0">
              <a:buNone/>
            </a:pPr>
            <a:endParaRPr lang="en-CA" dirty="0"/>
          </a:p>
          <a:p>
            <a:pPr lvl="0"/>
            <a:r>
              <a:rPr lang="en-CA" dirty="0"/>
              <a:t>Engage with others from Creekside about your experience </a:t>
            </a:r>
            <a:r>
              <a:rPr lang="en-CA" u="sng" dirty="0">
                <a:hlinkClick r:id="rId3"/>
              </a:rPr>
              <a:t>https://www.facebook.com/groups/3459966190810762</a:t>
            </a:r>
            <a:endParaRPr lang="en-CA" dirty="0"/>
          </a:p>
          <a:p>
            <a:pPr marL="0" indent="0">
              <a:buNone/>
            </a:pPr>
            <a:endParaRPr lang="en-US" dirty="0"/>
          </a:p>
        </p:txBody>
      </p:sp>
    </p:spTree>
    <p:extLst>
      <p:ext uri="{BB962C8B-B14F-4D97-AF65-F5344CB8AC3E}">
        <p14:creationId xmlns:p14="http://schemas.microsoft.com/office/powerpoint/2010/main" val="1782549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503</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FOLLOW 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STEPS</vt:lpstr>
      <vt:lpstr>PRAYER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ME</dc:title>
  <dc:creator>Jeff Austen</dc:creator>
  <cp:lastModifiedBy>Cheryl Schade</cp:lastModifiedBy>
  <cp:revision>3</cp:revision>
  <dcterms:created xsi:type="dcterms:W3CDTF">2021-02-18T13:53:57Z</dcterms:created>
  <dcterms:modified xsi:type="dcterms:W3CDTF">2021-02-18T14:27:43Z</dcterms:modified>
</cp:coreProperties>
</file>