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7512E-412D-2641-826F-62257B80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1F4343-0102-BC4B-A36E-1E0150AA5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328BA8-CDEC-474A-BE95-86D12166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A5AF8A-827C-CF40-BE34-E93477C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5A0F2C-45F9-7C4D-838A-255A107D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8B4C0-05A9-4F42-B823-D3159D50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492EB-F7C6-C24B-9BC8-6B3FB839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3375E-AEC8-BE45-B6F0-1E61AABD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9ACC2-1B3D-9D48-8935-61C385E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42F06-FA6F-4447-98B0-D0B88F39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8B223A-5A6D-1445-BB36-147456A14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ABA57B-6BBF-B24F-A2FE-C182637CF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2A862-17C3-CE43-9159-3A0E374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CE610-2D19-9E4C-9855-B467D667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15C438-36F2-8D48-8E89-63CDCB45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B94D7-48D8-D342-821B-68A3B48A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F906CB-2B86-A749-9032-002FC941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A83A52-38AE-3841-B09C-F7E58780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C9562-0CBF-C444-97E7-D5F0EECC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F1F73B-5685-B944-A59E-754AA754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C548C-C03E-2145-A566-0EF52133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D20C55-3BE1-6448-B0B7-394CF709C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1C8554-91A5-974E-8457-BEDB1EA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81BCC-702C-0F4E-87FA-EA9C6282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86F91D-6EC9-134A-B302-E13DF800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A476D-E83D-E340-8D03-45353BCB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62F9FD-4210-8C41-854E-D49654A15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4B967-5665-4B44-8DBA-7C228AE9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6C226C-BE85-524B-8A76-38A82DE4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D8211B-3141-8547-AAF3-99E4F824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2B60D0-467A-9B44-B32F-AB78D604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2317E-2D03-D94A-9288-E200D61B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158ABD-DB56-1645-93A3-29C5E637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5A568E-2AA7-1944-AB5C-B207DEB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420AA1-17B3-A34D-B99E-7B7F9B978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7E33CD-899E-9C4C-BD37-B815B19F0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456E57-721D-F049-90D9-B80F07C8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021B5A-EA4F-D242-B97A-7B581F11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DB0C5C-7904-624F-AC58-764D21D8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F6368-704B-764B-9D59-D5B046B8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2F76DD-A056-DB43-AD62-AC73FA7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306698-CBAB-8246-8820-42D919C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5AB378-B74A-D84F-A74C-BBFFE771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B80B63-505A-B94B-8EA3-59E4D476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BDF3DD-52F8-CD47-8DF9-F7395704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3A46BF-AFE3-5D47-A8B5-6016D0BF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A2D6D-568E-4849-B588-48DE25CE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A216D4-E39B-CB41-9007-F858AB93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331787-D5CC-E346-9771-625BF383A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C21CD9-5C9F-764E-B1D3-F444B583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48029A-5BC3-1444-90C2-6AE7AA46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6AC8B1-4503-EB4A-83DE-47030F20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E6979-DA78-E34B-A649-211C5B5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772C6CC-C3F4-D842-82EA-82B03A088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A8A41A-83CE-1A46-A7C0-92C192F69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E638C3-DB84-2A4B-B0BB-F55E58C0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2A62E-297D-4347-992E-A83A79D7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F30AE-C9E5-6F44-8190-98D45B3B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33A72E-EBC5-7D45-B7B2-225E58E0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29C82C-7818-214D-ADA0-E3C7FA4C5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535E94-8875-994D-BB56-65252DF5A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CCD6-D2C2-3747-92DA-B5A14BF57B9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948504-513A-AC4E-B168-7DBA63AF6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DA80D-1761-FD4D-A697-B4BDD3C6C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B58D7-63BE-224E-809F-659867E69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3D454F-53DE-5343-87C5-029414302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E976EA-0942-C545-B3BB-406A23277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5400"/>
            <a:ext cx="121285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CD064-7C5C-9F48-BAE6-8EA3B557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4F830-57FC-FF40-864B-3A1F7F1D1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2E0F40-8A8D-9D48-92F9-BAACC502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2452158"/>
            <a:ext cx="10515600" cy="20182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What words has someone shared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with you that impacted your life?  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How have their words influenced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7CADFA-38CD-C74E-B4B1-184DC0A58DD6}"/>
              </a:ext>
            </a:extLst>
          </p:cNvPr>
          <p:cNvSpPr txBox="1"/>
          <p:nvPr/>
        </p:nvSpPr>
        <p:spPr>
          <a:xfrm>
            <a:off x="4165600" y="491066"/>
            <a:ext cx="3659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LISTEN ‘N TALK</a:t>
            </a:r>
          </a:p>
        </p:txBody>
      </p:sp>
    </p:spTree>
    <p:extLst>
      <p:ext uri="{BB962C8B-B14F-4D97-AF65-F5344CB8AC3E}">
        <p14:creationId xmlns:p14="http://schemas.microsoft.com/office/powerpoint/2010/main" val="40919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87CD0-529F-6B44-995D-1695CA56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Who in your life would you describe as a great listener?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What listening qualities does that person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D8D765-5CCC-994D-9E40-33AFF0DB61A6}"/>
              </a:ext>
            </a:extLst>
          </p:cNvPr>
          <p:cNvSpPr txBox="1"/>
          <p:nvPr/>
        </p:nvSpPr>
        <p:spPr>
          <a:xfrm>
            <a:off x="4266108" y="609852"/>
            <a:ext cx="365978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LISTEN ‘N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719CA-222F-064A-B171-1546B136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Communication is the process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by which I understand and am understood.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It is the process by which I know others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and am known by others.</a:t>
            </a:r>
          </a:p>
          <a:p>
            <a:pPr marL="0" indent="0">
              <a:buNone/>
            </a:pPr>
            <a:endParaRPr lang="en-CA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chemeClr val="bg1"/>
                </a:solidFill>
              </a:rPr>
              <a:t>- How does this definition impact the importance you place on how you talk and listen?</a:t>
            </a:r>
          </a:p>
          <a:p>
            <a:pPr marL="0" indent="0">
              <a:buNone/>
            </a:pPr>
            <a:endParaRPr lang="en-CA" sz="32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4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A7F4E-B622-9E45-8CCB-8660ED4F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391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GOD LISTENS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E9A3C-EBA5-3B41-9597-86DA5287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2"/>
            <a:ext cx="10515600" cy="435133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“</a:t>
            </a:r>
            <a:r>
              <a:rPr lang="en-CA" sz="3200" b="1" dirty="0">
                <a:solidFill>
                  <a:schemeClr val="bg1"/>
                </a:solidFill>
              </a:rPr>
              <a:t>”I love the LORD, for he heard my voice; he heard my cry for mercy.   Because he turned his ear to me, I will call on him as long as I live.”	</a:t>
            </a:r>
            <a:r>
              <a:rPr lang="en-US" dirty="0">
                <a:solidFill>
                  <a:schemeClr val="bg1"/>
                </a:solidFill>
              </a:rPr>
              <a:t>Psalm 116:1-2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</a:rPr>
              <a:t>- </a:t>
            </a:r>
            <a:r>
              <a:rPr lang="en-CA" sz="3200" b="1" dirty="0">
                <a:solidFill>
                  <a:schemeClr val="bg1"/>
                </a:solidFill>
              </a:rPr>
              <a:t>How do you think the Psalmist knew God heard his prayer?</a:t>
            </a:r>
          </a:p>
        </p:txBody>
      </p:sp>
    </p:spTree>
    <p:extLst>
      <p:ext uri="{BB962C8B-B14F-4D97-AF65-F5344CB8AC3E}">
        <p14:creationId xmlns:p14="http://schemas.microsoft.com/office/powerpoint/2010/main" val="17341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F164A-A016-484E-B75C-BD2157D7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JESUS LISTENED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3D193-5873-0C46-A15B-25E55674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READ:  JOHN 4:4-26-  JESUS AND THE WOMAN AT THE WELL</a:t>
            </a:r>
          </a:p>
          <a:p>
            <a:pPr marL="0" indent="0" algn="ctr">
              <a:buNone/>
            </a:pPr>
            <a:endParaRPr lang="en-CA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In what ways do you see Jesus listening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in his conversation with the woman at the well?</a:t>
            </a:r>
            <a:r>
              <a:rPr lang="en-CA" sz="3200" b="1" dirty="0">
                <a:solidFill>
                  <a:schemeClr val="bg1"/>
                </a:solidFill>
                <a:effectLst/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C32BB-D104-C145-A727-76429076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JESUS TALKED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5F64A-C7A4-CE4F-B05A-54D65B07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What words did Jesus use to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chemeClr val="bg1"/>
                </a:solidFill>
              </a:rPr>
              <a:t>influence the woman at the well?</a:t>
            </a:r>
            <a:r>
              <a:rPr lang="en-CA" sz="3200" b="1" dirty="0">
                <a:solidFill>
                  <a:schemeClr val="bg1"/>
                </a:solidFill>
                <a:effectLst/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152E5-E502-E341-9771-8CE24E28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THE POWER OF OUR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8B64E-3469-0348-AF2E-CA2E41CA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“Don’t use foul or abusive language.  Let everything you say be good and helpful, so that your words will be an encouragement to those who hear them.”  Ephesians 4:29 NLT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- How does this verse speak to you about the power of your words? 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E5A3B-563A-DF4C-A02F-BD922914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231669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CA" sz="3600" b="1" dirty="0">
              <a:solidFill>
                <a:schemeClr val="bg1"/>
              </a:solidFill>
            </a:endParaRPr>
          </a:p>
          <a:p>
            <a:pPr algn="ctr"/>
            <a:r>
              <a:rPr lang="en-CA" sz="3600" b="1" dirty="0">
                <a:solidFill>
                  <a:schemeClr val="bg1"/>
                </a:solidFill>
              </a:rPr>
              <a:t>What has been a key takeaway </a:t>
            </a:r>
          </a:p>
          <a:p>
            <a:pPr marL="0" indent="0" algn="ctr">
              <a:buNone/>
            </a:pPr>
            <a:r>
              <a:rPr lang="en-CA" sz="3600" b="1" dirty="0">
                <a:solidFill>
                  <a:schemeClr val="bg1"/>
                </a:solidFill>
              </a:rPr>
              <a:t>for you from this week’s study?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5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247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GOD LISTENS TO US</vt:lpstr>
      <vt:lpstr>JESUS LISTENED</vt:lpstr>
      <vt:lpstr>JESUS TALKED</vt:lpstr>
      <vt:lpstr>THE POWER OF OUR WORDS</vt:lpstr>
      <vt:lpstr>PowerPoint Presentation</vt:lpstr>
      <vt:lpstr>PRAYER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Creekside Office</cp:lastModifiedBy>
  <cp:revision>8</cp:revision>
  <dcterms:created xsi:type="dcterms:W3CDTF">2021-01-05T19:45:01Z</dcterms:created>
  <dcterms:modified xsi:type="dcterms:W3CDTF">2021-01-07T15:49:56Z</dcterms:modified>
</cp:coreProperties>
</file>