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8"/>
  </p:normalViewPr>
  <p:slideViewPr>
    <p:cSldViewPr snapToGrid="0" snapToObjects="1">
      <p:cViewPr varScale="1">
        <p:scale>
          <a:sx n="92" d="100"/>
          <a:sy n="92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C9F3A-5810-924A-94F5-899710E51120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EF37-749B-2349-AB2C-7E9CBE4CC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3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BEF37-749B-2349-AB2C-7E9CBE4CCD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3D96-124A-9147-A5CA-31631EC6D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0A970-E845-9541-AD53-0B37642B9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A8767-4E97-0648-A521-14E0F67A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D75AE-9CA0-AF41-BFF0-3F4F253D6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E6512-79A5-664B-B92D-9558286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78CF4-C5AD-7449-92D5-39368D44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F3919-F944-F24D-8187-7A4A4327F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E0CEE-3E64-C344-AA4A-0DB887A5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13289-FBFF-6C49-909B-9B8088B8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E93A9-62C7-994F-843C-0BE2F461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5ED71-63EB-AB4C-A821-64011B2AC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B8035-2302-B04C-9C74-448612AD7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0649E-069C-594F-B8B0-51352BC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94905-7895-C14B-BCB4-A95D99E13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A708F-7253-8841-A9FE-520AA9C9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5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CB42-CA6E-A24B-BA13-8168FD9C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FDC7-0F00-4845-BAAC-74C8E0FE6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D25BB-E46E-AB4A-B5FA-313F6E1D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4AED4-F4A0-4B47-98C4-7CFF7F88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206B5-E97A-3A41-B276-1E7733AD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833B-82B0-BA4A-851A-4A865275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60D39-DD60-104F-AE64-655731754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050C-F349-F14C-8475-F2768672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A4AB1-7BAE-9D46-A958-1E98B136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9AD46-E753-1B44-A1A8-3DDD6CD8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F133B-A8E1-EA40-9667-E2F4C47A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82D9-C232-424A-BA40-4C332B7B5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0E30D-156B-E843-BA5F-3832BB6E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DEFF0-5DC9-B442-9706-5897362D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F3CE4-D3C5-0548-AC4E-19C32DFD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72B0B-1D7C-1F4B-89CA-A812C4AA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B194-CDA9-1F48-88E8-0914667AE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3ACE7-6611-E447-A9A1-7CC7334E2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5C2BD-9E3B-284F-831A-BE80EA7F1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22B0F-647E-1A46-8D68-D32EA9BC2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CF877-C89E-E84E-B3D8-0FE8315DB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08F141-7C9E-0F47-9D39-00CA652E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924E5B-C310-0145-BD27-664EC450D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DC5F6-304D-874B-AAC8-22013AA7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4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81FB-E501-3E4F-8B86-B022BE2B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16773-8704-3D45-A8B3-E4190591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980ED6-7BB0-564C-BDFC-3E4850B6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ED209-37B1-F242-92C6-647E96C5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1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6E598-39CE-D249-B461-EC6197D6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1E09A-FD3F-C243-8E89-3535A146C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7AFB4-58AE-F743-B6F8-B49CD26D8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40DE-0563-5443-9E44-C0D683D8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5BE50-A49A-9E46-9F6C-1298B798B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C17A8-39CB-614B-AC20-F003C8608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B6F1D-70E1-634C-BB1E-E4C532B38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6CF15-8E33-C441-906F-235D30B8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2DD64-238F-4A43-ABD2-46218055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674B-7ACB-664C-8550-D2E284EA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17885-B0F0-BA40-BD0B-F0B700AE9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A130-520E-364D-BC98-EFE830926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92D7D-F235-AB43-AE71-0791DE2B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F64B-0FA7-904C-B324-7171D07AFD0C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FD643-0D9F-D541-9CD8-E57DC8C0D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BF1B3-09D3-344A-84BF-7DBE674B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B8575-78EE-8B4F-9FBB-4D1BB767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31C00-F8D1-AB44-A2BD-9FDE9D8C7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6C995-D748-3D4A-B09C-476FBD172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F64B-0FA7-904C-B324-7171D07AFD0C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8D62E-760E-854B-A1BF-1F19C474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3D7E6-A1DD-C046-B9D7-40B0EB5F9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2E30-1028-E34C-89FB-9067D737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6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1414-48C9-6443-A2AF-3B865204B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4900A-8BB3-ED46-B32E-830FBA35C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BFC6A-B59A-6F4D-ADA3-9880D69B0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0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1E63-CF94-CF45-AB62-8EF874BA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3200" dirty="0"/>
              <a:t>- What is a key takeaway for you from this study?</a:t>
            </a:r>
            <a:r>
              <a:rPr lang="en-CA" sz="3200" dirty="0">
                <a:effectLst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507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6F36-FAC6-6D41-AFA2-0DAA7CCC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PRAYER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7AD152-FBCF-9442-97A4-A0B0A7DDF2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5473" y="1631698"/>
            <a:ext cx="11478491" cy="406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endParaRPr lang="en-CA" sz="2400" b="1" dirty="0"/>
          </a:p>
          <a:p>
            <a:pPr marL="0" indent="0">
              <a:buNone/>
            </a:pPr>
            <a:r>
              <a:rPr lang="en-CA" sz="1800" b="1" dirty="0"/>
              <a:t>Thank you for praying for Creekside Missions!</a:t>
            </a: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r>
              <a:rPr lang="en-CA" sz="1800" dirty="0"/>
              <a:t>The N Family as they procure the needed visas and other documentation to return to the field in January</a:t>
            </a:r>
          </a:p>
          <a:p>
            <a:r>
              <a:rPr lang="en-CA" sz="1800" dirty="0"/>
              <a:t>The C Family as they are living through extremely stringent lockdown conditions in Athens at present</a:t>
            </a:r>
          </a:p>
          <a:p>
            <a:r>
              <a:rPr lang="en-CA" sz="1800" dirty="0"/>
              <a:t>Kelley and Hannah with Power2Change Digital Strategies, as they connect online with many seeking Christ</a:t>
            </a:r>
          </a:p>
          <a:p>
            <a:r>
              <a:rPr lang="en-CA" sz="1800" dirty="0"/>
              <a:t>Paul as he teaches linguistics at Tyndale and mentors the next generation of Bible translators</a:t>
            </a:r>
          </a:p>
          <a:p>
            <a:r>
              <a:rPr lang="en-CA" sz="1800" dirty="0"/>
              <a:t>Our Partner Church in Carmen Bajo, Ecuador as they provide monthly food and PPE aid to the community</a:t>
            </a:r>
          </a:p>
          <a:p>
            <a:r>
              <a:rPr lang="en-CA" sz="1800" dirty="0"/>
              <a:t>Our Partner Church in </a:t>
            </a:r>
            <a:r>
              <a:rPr lang="en-CA" sz="1800" dirty="0" err="1"/>
              <a:t>Kitigoma</a:t>
            </a:r>
            <a:r>
              <a:rPr lang="en-CA" sz="1800" dirty="0"/>
              <a:t>, Uganda as they meet within limiting guidelines and reach out into their community with aid.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5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0540-A33D-2D46-83D1-6EDCBFB4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MY FAVOURITE CHRISTMAS WORSHIP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A251-3057-2B45-B742-346CF4DF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ctr">
              <a:buFontTx/>
              <a:buChar char="-"/>
            </a:pPr>
            <a:r>
              <a:rPr lang="en-US" sz="3200" dirty="0"/>
              <a:t>What is your </a:t>
            </a:r>
            <a:r>
              <a:rPr lang="en-US" sz="3200" dirty="0" err="1"/>
              <a:t>favourite</a:t>
            </a:r>
            <a:r>
              <a:rPr lang="en-US" sz="3200" dirty="0"/>
              <a:t> Christmas worship song?</a:t>
            </a:r>
          </a:p>
          <a:p>
            <a:pPr marL="0" indent="0" algn="ctr">
              <a:buNone/>
            </a:pPr>
            <a:r>
              <a:rPr lang="en-US" sz="3200" dirty="0"/>
              <a:t>Can you sing part of it for your group? </a:t>
            </a:r>
            <a:r>
              <a:rPr lang="en-US" sz="3200" dirty="0">
                <a:sym typeface="Wingdings" pitchFamily="2" charset="2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180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3701-4847-5D45-9DC1-62600984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PERSEVERANCE IN THE WAITING</a:t>
            </a:r>
            <a:br>
              <a:rPr lang="en-US" b="1" dirty="0"/>
            </a:br>
            <a:r>
              <a:rPr lang="en-US" sz="2800" b="1" dirty="0"/>
              <a:t>Sunday, Dec. 20, 2020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3319E-8529-5344-BC67-4AC10351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5552"/>
            <a:ext cx="10515600" cy="6543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sz="3200" dirty="0"/>
              <a:t>What is a key highlight for you from Pete’s teaching?</a:t>
            </a:r>
          </a:p>
        </p:txBody>
      </p:sp>
    </p:spTree>
    <p:extLst>
      <p:ext uri="{BB962C8B-B14F-4D97-AF65-F5344CB8AC3E}">
        <p14:creationId xmlns:p14="http://schemas.microsoft.com/office/powerpoint/2010/main" val="13166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4A459-2AD8-0445-8152-FDFDEF551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82" y="207818"/>
            <a:ext cx="10515600" cy="5498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>
              <a:buFontTx/>
              <a:buChar char="-"/>
            </a:pPr>
            <a:r>
              <a:rPr lang="en-US" sz="3200" dirty="0"/>
              <a:t>Where in your life are things moving slowly </a:t>
            </a:r>
          </a:p>
          <a:p>
            <a:pPr marL="0" indent="0" algn="ctr">
              <a:buNone/>
            </a:pPr>
            <a:r>
              <a:rPr lang="en-US" sz="3200" dirty="0"/>
              <a:t>or completely stalled out?  </a:t>
            </a:r>
          </a:p>
        </p:txBody>
      </p:sp>
    </p:spTree>
    <p:extLst>
      <p:ext uri="{BB962C8B-B14F-4D97-AF65-F5344CB8AC3E}">
        <p14:creationId xmlns:p14="http://schemas.microsoft.com/office/powerpoint/2010/main" val="177015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9A0E-C433-6340-BA94-465E62557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925080"/>
            <a:ext cx="11305310" cy="4351338"/>
          </a:xfrm>
        </p:spPr>
        <p:txBody>
          <a:bodyPr/>
          <a:lstStyle/>
          <a:p>
            <a:pPr marL="0" lvl="0" indent="0" algn="ctr">
              <a:buNone/>
            </a:pPr>
            <a:r>
              <a:rPr lang="en-CA" sz="3200" dirty="0"/>
              <a:t> </a:t>
            </a:r>
            <a:r>
              <a:rPr lang="en-CA" sz="3600" dirty="0"/>
              <a:t>READ HEBREWS 12:1-4</a:t>
            </a:r>
          </a:p>
          <a:p>
            <a:pPr marL="0" lvl="0" indent="0" algn="ctr">
              <a:buNone/>
            </a:pPr>
            <a:endParaRPr lang="en-CA" sz="3200" dirty="0"/>
          </a:p>
          <a:p>
            <a:pPr marL="0" lvl="0" indent="0" algn="ctr">
              <a:buNone/>
            </a:pPr>
            <a:endParaRPr lang="en-CA" sz="3200" dirty="0"/>
          </a:p>
          <a:p>
            <a:pPr marL="0" indent="0" algn="ctr">
              <a:buNone/>
            </a:pPr>
            <a:r>
              <a:rPr lang="en-CA" dirty="0"/>
              <a:t>- </a:t>
            </a:r>
            <a:r>
              <a:rPr lang="en-CA" sz="3200" dirty="0"/>
              <a:t>Imagine this crowd (vs. 1) gathered around you, </a:t>
            </a:r>
          </a:p>
          <a:p>
            <a:pPr marL="0" indent="0" algn="ctr">
              <a:buNone/>
            </a:pPr>
            <a:r>
              <a:rPr lang="en-CA" sz="3200" dirty="0"/>
              <a:t>encouraging you on in your race.    </a:t>
            </a:r>
          </a:p>
          <a:p>
            <a:pPr marL="0" indent="0" algn="ctr">
              <a:buNone/>
            </a:pPr>
            <a:r>
              <a:rPr lang="en-CA" sz="3200" dirty="0"/>
              <a:t>What are they saying to you?   </a:t>
            </a:r>
          </a:p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6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E0EF4-245A-F749-B680-F50FB9551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1" y="1063626"/>
            <a:ext cx="11734800" cy="4351338"/>
          </a:xfrm>
        </p:spPr>
        <p:txBody>
          <a:bodyPr/>
          <a:lstStyle/>
          <a:p>
            <a:pPr lvl="0"/>
            <a:endParaRPr lang="en-CA" dirty="0"/>
          </a:p>
          <a:p>
            <a:pPr lvl="0"/>
            <a:endParaRPr lang="en-CA" dirty="0"/>
          </a:p>
          <a:p>
            <a:pPr marL="0" indent="0" algn="ctr">
              <a:buNone/>
            </a:pPr>
            <a:r>
              <a:rPr lang="en-CA" sz="3200" dirty="0"/>
              <a:t>Hebrews 12:2 encourages us to </a:t>
            </a:r>
            <a:r>
              <a:rPr lang="en-CA" sz="3200" i="1" dirty="0"/>
              <a:t>“keep our eyes on Jesus” </a:t>
            </a:r>
            <a:r>
              <a:rPr lang="en-CA" sz="3200" dirty="0"/>
              <a:t>in our race.    </a:t>
            </a:r>
          </a:p>
          <a:p>
            <a:pPr algn="ctr">
              <a:buFontTx/>
              <a:buChar char="-"/>
            </a:pPr>
            <a:endParaRPr lang="en-CA" sz="3200" dirty="0"/>
          </a:p>
          <a:p>
            <a:pPr algn="ctr">
              <a:buFontTx/>
              <a:buChar char="-"/>
            </a:pPr>
            <a:r>
              <a:rPr lang="en-CA" sz="3200" dirty="0"/>
              <a:t>What does this look like practically?   </a:t>
            </a:r>
          </a:p>
          <a:p>
            <a:pPr marL="0" indent="0" algn="ctr">
              <a:buNone/>
            </a:pPr>
            <a:endParaRPr lang="en-CA" sz="3200" dirty="0"/>
          </a:p>
          <a:p>
            <a:pPr marL="0" indent="0" algn="ctr">
              <a:buNone/>
            </a:pPr>
            <a:r>
              <a:rPr lang="en-CA" sz="3200" dirty="0"/>
              <a:t>- What helps keep your eyes fixed on Jesus?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5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C94C5-E3A3-F04B-903E-710E35837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28" y="12437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lvl="0" indent="0" algn="ctr">
              <a:buNone/>
            </a:pPr>
            <a:r>
              <a:rPr lang="en-CA" sz="3200" dirty="0"/>
              <a:t>Hebrews 12:3 </a:t>
            </a:r>
          </a:p>
          <a:p>
            <a:pPr marL="0" lvl="0" indent="0" algn="ctr">
              <a:buNone/>
            </a:pPr>
            <a:endParaRPr lang="en-CA" sz="3200" dirty="0"/>
          </a:p>
          <a:p>
            <a:pPr lvl="0" algn="ctr">
              <a:buFontTx/>
              <a:buChar char="-"/>
            </a:pPr>
            <a:r>
              <a:rPr lang="en-CA" sz="3200" dirty="0"/>
              <a:t>How does Jesus’ example help you </a:t>
            </a:r>
          </a:p>
          <a:p>
            <a:pPr marL="0" lvl="0" indent="0" algn="ctr">
              <a:buNone/>
            </a:pPr>
            <a:r>
              <a:rPr lang="en-CA" sz="3200" dirty="0"/>
              <a:t>keep going when times are tough?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319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C64E3-B3CA-5840-9AAA-38812C06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WORSHIPING WHILE WE 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14BDA-32A1-CF45-9336-069768AE8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READ PSALM 40:1-4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CA" sz="3200" dirty="0"/>
              <a:t>- What has your worship life during COVID looked like?  </a:t>
            </a:r>
          </a:p>
          <a:p>
            <a:pPr marL="0" indent="0" algn="ctr">
              <a:buNone/>
            </a:pPr>
            <a:r>
              <a:rPr lang="en-CA" sz="3200" dirty="0"/>
              <a:t>Have you made it a priority?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064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D99D7A-2305-A541-8D4B-99D50C6CAC77}"/>
              </a:ext>
            </a:extLst>
          </p:cNvPr>
          <p:cNvSpPr txBox="1"/>
          <p:nvPr/>
        </p:nvSpPr>
        <p:spPr>
          <a:xfrm>
            <a:off x="827464" y="2396837"/>
            <a:ext cx="1071383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200" dirty="0"/>
              <a:t>In vs. 3 -  David writes, </a:t>
            </a:r>
            <a:r>
              <a:rPr lang="en-CA" sz="3200" i="1" dirty="0"/>
              <a:t>“He has given me a new song to sing.”   </a:t>
            </a:r>
          </a:p>
          <a:p>
            <a:pPr algn="ctr"/>
            <a:endParaRPr lang="en-CA" sz="3200" dirty="0"/>
          </a:p>
          <a:p>
            <a:pPr marL="457200" indent="-457200" algn="ctr">
              <a:buFontTx/>
              <a:buChar char="-"/>
            </a:pPr>
            <a:r>
              <a:rPr lang="en-CA" sz="3200" dirty="0"/>
              <a:t>How might God use times of waiting to do something new</a:t>
            </a:r>
          </a:p>
          <a:p>
            <a:pPr algn="ctr"/>
            <a:r>
              <a:rPr lang="en-CA" sz="3200" dirty="0"/>
              <a:t> in the way you worship Him?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77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337</Words>
  <Application>Microsoft Macintosh PowerPoint</Application>
  <PresentationFormat>Widescreen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 MY FAVOURITE CHRISTMAS WORSHIP SONG</vt:lpstr>
      <vt:lpstr>PERSEVERANCE IN THE WAITING Sunday, Dec. 20, 2020</vt:lpstr>
      <vt:lpstr>PowerPoint Presentation</vt:lpstr>
      <vt:lpstr>PowerPoint Presentation</vt:lpstr>
      <vt:lpstr>PowerPoint Presentation</vt:lpstr>
      <vt:lpstr>PowerPoint Presentation</vt:lpstr>
      <vt:lpstr>WORSHIPING WHILE WE WAIT</vt:lpstr>
      <vt:lpstr>PowerPoint Presentation</vt:lpstr>
      <vt:lpstr>PowerPoint Presentation</vt:lpstr>
      <vt:lpstr>PRAYER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Austen</dc:creator>
  <cp:lastModifiedBy>Jeff Austen</cp:lastModifiedBy>
  <cp:revision>14</cp:revision>
  <dcterms:created xsi:type="dcterms:W3CDTF">2020-12-02T14:28:43Z</dcterms:created>
  <dcterms:modified xsi:type="dcterms:W3CDTF">2020-12-16T20:05:54Z</dcterms:modified>
</cp:coreProperties>
</file>