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5C9F3A-5810-924A-94F5-899710E5112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EDBEF37-749B-2349-AB2C-7E9CBE4C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3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BEF37-749B-2349-AB2C-7E9CBE4CC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E3D96-124A-9147-A5CA-31631EC6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E0A970-E845-9541-AD53-0B37642B9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A8767-4E97-0648-A521-14E0F67A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D75AE-9CA0-AF41-BFF0-3F4F253D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FE6512-79A5-664B-B92D-9558286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78CF4-C5AD-7449-92D5-39368D44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8F3919-F944-F24D-8187-7A4A4327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CE0CEE-3E64-C344-AA4A-0DB887A5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413289-FBFF-6C49-909B-9B8088B8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7E93A9-62C7-994F-843C-0BE2F461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65ED71-63EB-AB4C-A821-64011B2AC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3B8035-2302-B04C-9C74-448612AD7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0649E-069C-594F-B8B0-51352BC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E94905-7895-C14B-BCB4-A95D99E1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AA708F-7253-8841-A9FE-520AA9C9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5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5CB42-CA6E-A24B-BA13-8168FD9C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F9FDC7-0F00-4845-BAAC-74C8E0FE6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1D25BB-E46E-AB4A-B5FA-313F6E1D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24AED4-F4A0-4B47-98C4-7CFF7F88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7206B5-E97A-3A41-B276-1E7733AD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1833B-82B0-BA4A-851A-4A865275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560D39-DD60-104F-AE64-65573175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55050C-F349-F14C-8475-F2768672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7A4AB1-7BAE-9D46-A958-1E98B136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C9AD46-E753-1B44-A1A8-3DDD6CD8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F133B-A8E1-EA40-9667-E2F4C47A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9082D9-C232-424A-BA40-4C332B7B5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50E30D-156B-E843-BA5F-3832BB6E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ADEFF0-5DC9-B442-9706-5897362D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3F3CE4-D3C5-0548-AC4E-19C32DFD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872B0B-1D7C-1F4B-89CA-A812C4AA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7B194-CDA9-1F48-88E8-0914667A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13ACE7-6611-E447-A9A1-7CC7334E2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95C2BD-9E3B-284F-831A-BE80EA7F1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222B0F-647E-1A46-8D68-D32EA9BC2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4CF877-C89E-E84E-B3D8-0FE8315DB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08F141-7C9E-0F47-9D39-00CA652E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6924E5B-C310-0145-BD27-664EC450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FDC5F6-304D-874B-AAC8-22013AA7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4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A81FB-E501-3E4F-8B86-B022BE2B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116773-8704-3D45-A8B3-E4190591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980ED6-7BB0-564C-BDFC-3E4850B6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3ED209-37B1-F242-92C6-647E96C5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B96E598-39CE-D249-B461-EC6197D6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01E09A-FD3F-C243-8E89-3535A146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77AFB4-58AE-F743-B6F8-B49CD26D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F40DE-0563-5443-9E44-C0D683D8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E5BE50-A49A-9E46-9F6C-1298B798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2C17A8-39CB-614B-AC20-F003C8608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7B6F1D-70E1-634C-BB1E-E4C532B3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96CF15-8E33-C441-906F-235D30B8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D2DD64-238F-4A43-ABD2-46218055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E674B-7ACB-664C-8550-D2E284EA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B17885-B0F0-BA40-BD0B-F0B700AE9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18A130-520E-364D-BC98-EFE830926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192D7D-F235-AB43-AE71-0791DE2B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DFD643-0D9F-D541-9CD8-E57DC8C0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7BF1B3-09D3-344A-84BF-7DBE674B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AB8575-78EE-8B4F-9FBB-4D1BB767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31C00-F8D1-AB44-A2BD-9FDE9D8C7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06C995-D748-3D4A-B09C-476FBD17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F64B-0FA7-904C-B324-7171D07AFD0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8D62E-760E-854B-A1BF-1F19C474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3D7E6-A1DD-C046-B9D7-40B0EB5F9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C91414-48C9-6443-A2AF-3B865204B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14900A-8BB3-ED46-B32E-830FBA35C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8BFC6A-B59A-6F4D-ADA3-9880D69B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A6F36-FAC6-6D41-AFA2-0DAA7CCC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PRAYER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17AD152-FBCF-9442-97A4-A0B0A7DDF2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1789813"/>
            <a:ext cx="1055397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Creekside supports the C family currently in Athens Greece with Avant Ministries.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Please pray for their son Zach who is now attending University online in BC.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Please pray for the rest of the family as they, along with all of Athens,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endure a stringent lockdown that prohibits anyone from leaving their house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without a government-issued bar code.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Pray for them as they continue to seek the Lord’s leading for their next place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service and ministry.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Pray for the other children as they integrate into schooling and sports activities.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Pray for them all as they also serve in local church contexts there as well.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5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40540-A33D-2D46-83D1-6EDCBFB4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That Was a Long Wait – But Worth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7A251-3057-2B45-B742-346CF4DF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- What have you waited for a long time that was well worth it?</a:t>
            </a:r>
          </a:p>
        </p:txBody>
      </p:sp>
    </p:spTree>
    <p:extLst>
      <p:ext uri="{BB962C8B-B14F-4D97-AF65-F5344CB8AC3E}">
        <p14:creationId xmlns:p14="http://schemas.microsoft.com/office/powerpoint/2010/main" val="165180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B3701-4847-5D45-9DC1-62600984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PATIENCE?</a:t>
            </a:r>
            <a:br>
              <a:rPr lang="en-US" b="1" dirty="0"/>
            </a:br>
            <a:r>
              <a:rPr lang="en-US" sz="2800" b="1" dirty="0"/>
              <a:t>Sunday, Dec. 6, 2020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33319E-8529-5344-BC67-4AC10351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552"/>
            <a:ext cx="10515600" cy="6543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sz="3600" dirty="0"/>
              <a:t>What is a key highlight for you from Pete’s teaching?</a:t>
            </a:r>
          </a:p>
        </p:txBody>
      </p:sp>
    </p:spTree>
    <p:extLst>
      <p:ext uri="{BB962C8B-B14F-4D97-AF65-F5344CB8AC3E}">
        <p14:creationId xmlns:p14="http://schemas.microsoft.com/office/powerpoint/2010/main" val="13166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AA8B4-AC2F-A646-B1B7-76C94234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READ Galatians 5:22-23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4A459-2AD8-0445-8152-FDFDEF55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Why do you think </a:t>
            </a:r>
            <a:r>
              <a:rPr lang="en-US" sz="3600" i="1" dirty="0"/>
              <a:t>patience</a:t>
            </a:r>
            <a:r>
              <a:rPr lang="en-US" sz="3600" dirty="0"/>
              <a:t> is listed </a:t>
            </a:r>
          </a:p>
          <a:p>
            <a:pPr marL="0" indent="0" algn="ctr">
              <a:buNone/>
            </a:pPr>
            <a:r>
              <a:rPr lang="en-US" sz="3600" dirty="0"/>
              <a:t>as evidence of the fruit of the Spirit in us?</a:t>
            </a:r>
          </a:p>
        </p:txBody>
      </p:sp>
    </p:spTree>
    <p:extLst>
      <p:ext uri="{BB962C8B-B14F-4D97-AF65-F5344CB8AC3E}">
        <p14:creationId xmlns:p14="http://schemas.microsoft.com/office/powerpoint/2010/main" val="177015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5A9A0E-C433-6340-BA94-465E6255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925080"/>
            <a:ext cx="1130531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  <a:r>
              <a:rPr lang="en-CA" sz="3200" dirty="0"/>
              <a:t>“Therefore since we also are surrounded with so great a cloud of witnesses, let us set aside every weight and the sin which so easily besets us, and let us run with </a:t>
            </a:r>
            <a:r>
              <a:rPr lang="en-CA" sz="3200" b="1" dirty="0"/>
              <a:t>patience</a:t>
            </a:r>
            <a:r>
              <a:rPr lang="en-CA" sz="3200" dirty="0"/>
              <a:t> the race that is set before us.”  </a:t>
            </a:r>
            <a:r>
              <a:rPr lang="en-CA" dirty="0"/>
              <a:t>Hebrews 12:1  NKJV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CA" sz="3600" dirty="0"/>
              <a:t>How is being patient more like </a:t>
            </a:r>
          </a:p>
          <a:p>
            <a:pPr marL="0" indent="0" algn="ctr">
              <a:buNone/>
            </a:pPr>
            <a:r>
              <a:rPr lang="en-CA" sz="3600" dirty="0"/>
              <a:t>running a race than sitting on the sidelines?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E0EF4-245A-F749-B680-F50FB9551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7" y="1825625"/>
            <a:ext cx="11305309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“Don’t you see how wonderfully kind, tolerant and </a:t>
            </a:r>
            <a:r>
              <a:rPr lang="en-CA" b="1" dirty="0"/>
              <a:t>patient</a:t>
            </a:r>
            <a:r>
              <a:rPr lang="en-CA" dirty="0"/>
              <a:t> God is with you?”  									Romans 2:4 NLT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- </a:t>
            </a:r>
            <a:r>
              <a:rPr lang="en-CA" sz="3200" dirty="0"/>
              <a:t>What does God’s example teach us about patience?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5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E2713-E0C3-4C4E-BC44-A16077C3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JOSEPH – A LIFE OF PATIENCE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C94C5-E3A3-F04B-903E-710E3583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READ Genesis 37:18-38, 39:6-20, 40:14-15, 23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- How did God use the difficulties of Joseph’s life to grow patience?</a:t>
            </a:r>
          </a:p>
        </p:txBody>
      </p:sp>
    </p:spTree>
    <p:extLst>
      <p:ext uri="{BB962C8B-B14F-4D97-AF65-F5344CB8AC3E}">
        <p14:creationId xmlns:p14="http://schemas.microsoft.com/office/powerpoint/2010/main" val="337319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FD5DE-0169-934F-B508-F4AFC580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“You intended to harm me, but God intended it all for </a:t>
            </a:r>
            <a:r>
              <a:rPr lang="en-CA" b="1" dirty="0"/>
              <a:t>good</a:t>
            </a:r>
            <a:r>
              <a:rPr lang="en-CA" dirty="0"/>
              <a:t>.   He brought me to this position so I could save the lives of many people.”  								Genesis 50:20 NLT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3200" dirty="0"/>
              <a:t>- What does Joseph’s response teach us about patience?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3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01E63-CF94-CF45-AB62-8EF874BA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3200" dirty="0"/>
              <a:t>- What is a key takeaway for you from this study?</a:t>
            </a:r>
            <a:r>
              <a:rPr lang="en-CA" sz="3200" dirty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07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228</Words>
  <Application>Microsoft Office PowerPoint</Application>
  <PresentationFormat>Widescreen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That Was a Long Wait – But Worth It!</vt:lpstr>
      <vt:lpstr>WHAT IS PATIENCE? Sunday, Dec. 6, 2020</vt:lpstr>
      <vt:lpstr>READ Galatians 5:22-23</vt:lpstr>
      <vt:lpstr>PowerPoint Presentation</vt:lpstr>
      <vt:lpstr>PowerPoint Presentation</vt:lpstr>
      <vt:lpstr>JOSEPH – A LIFE OF PATIENCE</vt:lpstr>
      <vt:lpstr>PowerPoint Presentation</vt:lpstr>
      <vt:lpstr>PowerPoint Presentation</vt:lpstr>
      <vt:lpstr>PRAYER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Creekside Office</cp:lastModifiedBy>
  <cp:revision>7</cp:revision>
  <cp:lastPrinted>2020-12-03T21:51:44Z</cp:lastPrinted>
  <dcterms:created xsi:type="dcterms:W3CDTF">2020-12-02T14:28:43Z</dcterms:created>
  <dcterms:modified xsi:type="dcterms:W3CDTF">2020-12-03T21:52:07Z</dcterms:modified>
</cp:coreProperties>
</file>