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41" r:id="rId1"/>
  </p:sldMasterIdLst>
  <p:notesMasterIdLst>
    <p:notesMasterId r:id="rId9"/>
  </p:notesMasterIdLst>
  <p:sldIdLst>
    <p:sldId id="256" r:id="rId2"/>
    <p:sldId id="269" r:id="rId3"/>
    <p:sldId id="263" r:id="rId4"/>
    <p:sldId id="259" r:id="rId5"/>
    <p:sldId id="267" r:id="rId6"/>
    <p:sldId id="264" r:id="rId7"/>
    <p:sldId id="272" r:id="rId8"/>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157"/>
    <p:restoredTop sz="94658"/>
  </p:normalViewPr>
  <p:slideViewPr>
    <p:cSldViewPr snapToGrid="0" snapToObjects="1">
      <p:cViewPr varScale="1">
        <p:scale>
          <a:sx n="110" d="100"/>
          <a:sy n="110" d="100"/>
        </p:scale>
        <p:origin x="45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26A3F331-5F6B-3E44-B352-E7654F84BC93}" type="datetimeFigureOut">
              <a:rPr lang="en-US" smtClean="0"/>
              <a:t>10/7/2020</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3CCCAD5C-9108-404E-BB30-5F175835AB5E}" type="slidenum">
              <a:rPr lang="en-US" smtClean="0"/>
              <a:t>‹#›</a:t>
            </a:fld>
            <a:endParaRPr lang="en-US"/>
          </a:p>
        </p:txBody>
      </p:sp>
    </p:spTree>
    <p:extLst>
      <p:ext uri="{BB962C8B-B14F-4D97-AF65-F5344CB8AC3E}">
        <p14:creationId xmlns:p14="http://schemas.microsoft.com/office/powerpoint/2010/main" val="1184333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B7E7190-3548-574A-AF7B-C9A298178497}" type="datetimeFigureOut">
              <a:rPr lang="en-US" smtClean="0"/>
              <a:t>10/7/2020</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E4331869-2687-3544-866D-AF769F99FBBF}" type="slidenum">
              <a:rPr lang="en-US" smtClean="0"/>
              <a:t>‹#›</a:t>
            </a:fld>
            <a:endParaRPr lang="en-US"/>
          </a:p>
        </p:txBody>
      </p:sp>
    </p:spTree>
    <p:extLst>
      <p:ext uri="{BB962C8B-B14F-4D97-AF65-F5344CB8AC3E}">
        <p14:creationId xmlns:p14="http://schemas.microsoft.com/office/powerpoint/2010/main" val="29296393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B7E7190-3548-574A-AF7B-C9A298178497}" type="datetimeFigureOut">
              <a:rPr lang="en-US" smtClean="0"/>
              <a:t>10/7/2020</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4331869-2687-3544-866D-AF769F99FBBF}" type="slidenum">
              <a:rPr lang="en-US" smtClean="0"/>
              <a:t>‹#›</a:t>
            </a:fld>
            <a:endParaRPr lang="en-US"/>
          </a:p>
        </p:txBody>
      </p:sp>
    </p:spTree>
    <p:extLst>
      <p:ext uri="{BB962C8B-B14F-4D97-AF65-F5344CB8AC3E}">
        <p14:creationId xmlns:p14="http://schemas.microsoft.com/office/powerpoint/2010/main" val="1391221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B7E7190-3548-574A-AF7B-C9A298178497}" type="datetimeFigureOut">
              <a:rPr lang="en-US" smtClean="0"/>
              <a:t>10/7/2020</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4331869-2687-3544-866D-AF769F99FBBF}"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9186929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AB7E7190-3548-574A-AF7B-C9A298178497}" type="datetimeFigureOut">
              <a:rPr lang="en-US" smtClean="0"/>
              <a:t>10/7/2020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4331869-2687-3544-866D-AF769F99FBBF}" type="slidenum">
              <a:rPr lang="en-US" smtClean="0"/>
              <a:t>‹#›</a:t>
            </a:fld>
            <a:endParaRPr lang="en-US"/>
          </a:p>
        </p:txBody>
      </p:sp>
    </p:spTree>
    <p:extLst>
      <p:ext uri="{BB962C8B-B14F-4D97-AF65-F5344CB8AC3E}">
        <p14:creationId xmlns:p14="http://schemas.microsoft.com/office/powerpoint/2010/main" val="14658789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AB7E7190-3548-574A-AF7B-C9A298178497}" type="datetimeFigureOut">
              <a:rPr lang="en-US" smtClean="0"/>
              <a:t>10/7/2020</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4331869-2687-3544-866D-AF769F99FBBF}"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6703572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AB7E7190-3548-574A-AF7B-C9A298178497}" type="datetimeFigureOut">
              <a:rPr lang="en-US" smtClean="0"/>
              <a:t>10/7/2020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4331869-2687-3544-866D-AF769F99FBBF}" type="slidenum">
              <a:rPr lang="en-US" smtClean="0"/>
              <a:t>‹#›</a:t>
            </a:fld>
            <a:endParaRPr lang="en-US"/>
          </a:p>
        </p:txBody>
      </p:sp>
    </p:spTree>
    <p:extLst>
      <p:ext uri="{BB962C8B-B14F-4D97-AF65-F5344CB8AC3E}">
        <p14:creationId xmlns:p14="http://schemas.microsoft.com/office/powerpoint/2010/main" val="12494561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B7E7190-3548-574A-AF7B-C9A298178497}" type="datetimeFigureOut">
              <a:rPr lang="en-US" smtClean="0"/>
              <a:t>10/7/2020</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4331869-2687-3544-866D-AF769F99FBBF}" type="slidenum">
              <a:rPr lang="en-US" smtClean="0"/>
              <a:t>‹#›</a:t>
            </a:fld>
            <a:endParaRPr lang="en-US"/>
          </a:p>
        </p:txBody>
      </p:sp>
    </p:spTree>
    <p:extLst>
      <p:ext uri="{BB962C8B-B14F-4D97-AF65-F5344CB8AC3E}">
        <p14:creationId xmlns:p14="http://schemas.microsoft.com/office/powerpoint/2010/main" val="5603257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B7E7190-3548-574A-AF7B-C9A298178497}" type="datetimeFigureOut">
              <a:rPr lang="en-US" smtClean="0"/>
              <a:t>10/7/2020</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4331869-2687-3544-866D-AF769F99FBBF}" type="slidenum">
              <a:rPr lang="en-US" smtClean="0"/>
              <a:t>‹#›</a:t>
            </a:fld>
            <a:endParaRPr lang="en-US"/>
          </a:p>
        </p:txBody>
      </p:sp>
    </p:spTree>
    <p:extLst>
      <p:ext uri="{BB962C8B-B14F-4D97-AF65-F5344CB8AC3E}">
        <p14:creationId xmlns:p14="http://schemas.microsoft.com/office/powerpoint/2010/main" val="17698074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B7E7190-3548-574A-AF7B-C9A298178497}" type="datetimeFigureOut">
              <a:rPr lang="en-US" smtClean="0"/>
              <a:t>10/7/2020</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4331869-2687-3544-866D-AF769F99FBBF}" type="slidenum">
              <a:rPr lang="en-US" smtClean="0"/>
              <a:t>‹#›</a:t>
            </a:fld>
            <a:endParaRPr lang="en-US"/>
          </a:p>
        </p:txBody>
      </p:sp>
    </p:spTree>
    <p:extLst>
      <p:ext uri="{BB962C8B-B14F-4D97-AF65-F5344CB8AC3E}">
        <p14:creationId xmlns:p14="http://schemas.microsoft.com/office/powerpoint/2010/main" val="27740598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B7E7190-3548-574A-AF7B-C9A298178497}" type="datetimeFigureOut">
              <a:rPr lang="en-US" smtClean="0"/>
              <a:t>10/7/2020</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4331869-2687-3544-866D-AF769F99FBBF}" type="slidenum">
              <a:rPr lang="en-US" smtClean="0"/>
              <a:t>‹#›</a:t>
            </a:fld>
            <a:endParaRPr lang="en-US"/>
          </a:p>
        </p:txBody>
      </p:sp>
    </p:spTree>
    <p:extLst>
      <p:ext uri="{BB962C8B-B14F-4D97-AF65-F5344CB8AC3E}">
        <p14:creationId xmlns:p14="http://schemas.microsoft.com/office/powerpoint/2010/main" val="12142927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B7E7190-3548-574A-AF7B-C9A298178497}" type="datetimeFigureOut">
              <a:rPr lang="en-US" smtClean="0"/>
              <a:t>10/7/2020</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E4331869-2687-3544-866D-AF769F99FBBF}" type="slidenum">
              <a:rPr lang="en-US" smtClean="0"/>
              <a:t>‹#›</a:t>
            </a:fld>
            <a:endParaRPr lang="en-US"/>
          </a:p>
        </p:txBody>
      </p:sp>
    </p:spTree>
    <p:extLst>
      <p:ext uri="{BB962C8B-B14F-4D97-AF65-F5344CB8AC3E}">
        <p14:creationId xmlns:p14="http://schemas.microsoft.com/office/powerpoint/2010/main" val="42571456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B7E7190-3548-574A-AF7B-C9A298178497}" type="datetimeFigureOut">
              <a:rPr lang="en-US" smtClean="0"/>
              <a:t>10/7/2020</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E4331869-2687-3544-866D-AF769F99FBBF}" type="slidenum">
              <a:rPr lang="en-US" smtClean="0"/>
              <a:t>‹#›</a:t>
            </a:fld>
            <a:endParaRPr lang="en-US"/>
          </a:p>
        </p:txBody>
      </p:sp>
    </p:spTree>
    <p:extLst>
      <p:ext uri="{BB962C8B-B14F-4D97-AF65-F5344CB8AC3E}">
        <p14:creationId xmlns:p14="http://schemas.microsoft.com/office/powerpoint/2010/main" val="18339545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B7E7190-3548-574A-AF7B-C9A298178497}" type="datetimeFigureOut">
              <a:rPr lang="en-US" smtClean="0"/>
              <a:t>10/7/2020</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E4331869-2687-3544-866D-AF769F99FBBF}" type="slidenum">
              <a:rPr lang="en-US" smtClean="0"/>
              <a:t>‹#›</a:t>
            </a:fld>
            <a:endParaRPr lang="en-US"/>
          </a:p>
        </p:txBody>
      </p:sp>
    </p:spTree>
    <p:extLst>
      <p:ext uri="{BB962C8B-B14F-4D97-AF65-F5344CB8AC3E}">
        <p14:creationId xmlns:p14="http://schemas.microsoft.com/office/powerpoint/2010/main" val="14347334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7E7190-3548-574A-AF7B-C9A298178497}" type="datetimeFigureOut">
              <a:rPr lang="en-US" smtClean="0"/>
              <a:t>10/7/2020</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E4331869-2687-3544-866D-AF769F99FBBF}" type="slidenum">
              <a:rPr lang="en-US" smtClean="0"/>
              <a:t>‹#›</a:t>
            </a:fld>
            <a:endParaRPr lang="en-US"/>
          </a:p>
        </p:txBody>
      </p:sp>
    </p:spTree>
    <p:extLst>
      <p:ext uri="{BB962C8B-B14F-4D97-AF65-F5344CB8AC3E}">
        <p14:creationId xmlns:p14="http://schemas.microsoft.com/office/powerpoint/2010/main" val="42218500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AB7E7190-3548-574A-AF7B-C9A298178497}" type="datetimeFigureOut">
              <a:rPr lang="en-US" smtClean="0"/>
              <a:t>10/7/2020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E4331869-2687-3544-866D-AF769F99FBBF}" type="slidenum">
              <a:rPr lang="en-US" smtClean="0"/>
              <a:t>‹#›</a:t>
            </a:fld>
            <a:endParaRPr lang="en-US"/>
          </a:p>
        </p:txBody>
      </p:sp>
    </p:spTree>
    <p:extLst>
      <p:ext uri="{BB962C8B-B14F-4D97-AF65-F5344CB8AC3E}">
        <p14:creationId xmlns:p14="http://schemas.microsoft.com/office/powerpoint/2010/main" val="2583528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AB7E7190-3548-574A-AF7B-C9A298178497}" type="datetimeFigureOut">
              <a:rPr lang="en-US" smtClean="0"/>
              <a:t>10/7/2020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4331869-2687-3544-866D-AF769F99FBBF}" type="slidenum">
              <a:rPr lang="en-US" smtClean="0"/>
              <a:t>‹#›</a:t>
            </a:fld>
            <a:endParaRPr lang="en-US"/>
          </a:p>
        </p:txBody>
      </p:sp>
    </p:spTree>
    <p:extLst>
      <p:ext uri="{BB962C8B-B14F-4D97-AF65-F5344CB8AC3E}">
        <p14:creationId xmlns:p14="http://schemas.microsoft.com/office/powerpoint/2010/main" val="20710817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AB7E7190-3548-574A-AF7B-C9A298178497}" type="datetimeFigureOut">
              <a:rPr lang="en-US" smtClean="0"/>
              <a:t>10/7/2020</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E4331869-2687-3544-866D-AF769F99FBBF}" type="slidenum">
              <a:rPr lang="en-US" smtClean="0"/>
              <a:t>‹#›</a:t>
            </a:fld>
            <a:endParaRPr lang="en-US"/>
          </a:p>
        </p:txBody>
      </p:sp>
    </p:spTree>
    <p:extLst>
      <p:ext uri="{BB962C8B-B14F-4D97-AF65-F5344CB8AC3E}">
        <p14:creationId xmlns:p14="http://schemas.microsoft.com/office/powerpoint/2010/main" val="323935382"/>
      </p:ext>
    </p:extLst>
  </p:cSld>
  <p:clrMap bg1="lt1" tx1="dk1" bg2="lt2" tx2="dk2" accent1="accent1" accent2="accent2" accent3="accent3" accent4="accent4" accent5="accent5" accent6="accent6" hlink="hlink" folHlink="folHlink"/>
  <p:sldLayoutIdLst>
    <p:sldLayoutId id="2147483842" r:id="rId1"/>
    <p:sldLayoutId id="2147483843" r:id="rId2"/>
    <p:sldLayoutId id="2147483844" r:id="rId3"/>
    <p:sldLayoutId id="2147483845" r:id="rId4"/>
    <p:sldLayoutId id="2147483846" r:id="rId5"/>
    <p:sldLayoutId id="2147483847" r:id="rId6"/>
    <p:sldLayoutId id="2147483848" r:id="rId7"/>
    <p:sldLayoutId id="2147483849" r:id="rId8"/>
    <p:sldLayoutId id="2147483850" r:id="rId9"/>
    <p:sldLayoutId id="2147483851" r:id="rId10"/>
    <p:sldLayoutId id="2147483852" r:id="rId11"/>
    <p:sldLayoutId id="2147483853" r:id="rId12"/>
    <p:sldLayoutId id="2147483854" r:id="rId13"/>
    <p:sldLayoutId id="2147483855" r:id="rId14"/>
    <p:sldLayoutId id="2147483856" r:id="rId15"/>
    <p:sldLayoutId id="2147483857"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10281D5-0A8A-BF45-B227-E9B2F73A3BFC}"/>
              </a:ext>
            </a:extLst>
          </p:cNvPr>
          <p:cNvSpPr>
            <a:spLocks noGrp="1"/>
          </p:cNvSpPr>
          <p:nvPr>
            <p:ph type="ctrTitle"/>
          </p:nvPr>
        </p:nvSpPr>
        <p:spPr>
          <a:xfrm>
            <a:off x="2589212" y="1184564"/>
            <a:ext cx="8915399" cy="2262781"/>
          </a:xfrm>
        </p:spPr>
        <p:txBody>
          <a:bodyPr>
            <a:normAutofit fontScale="90000"/>
          </a:bodyPr>
          <a:lstStyle/>
          <a:p>
            <a:r>
              <a:rPr lang="en-US" sz="7200" b="1" dirty="0"/>
              <a:t>CREEKSIDE </a:t>
            </a:r>
            <a:br>
              <a:rPr lang="en-US" sz="7200" b="1" dirty="0"/>
            </a:br>
            <a:r>
              <a:rPr lang="en-US" sz="7200" b="1" dirty="0"/>
              <a:t>LIFEGROUP STUDY </a:t>
            </a:r>
          </a:p>
        </p:txBody>
      </p:sp>
      <p:sp>
        <p:nvSpPr>
          <p:cNvPr id="3" name="Subtitle 2">
            <a:extLst>
              <a:ext uri="{FF2B5EF4-FFF2-40B4-BE49-F238E27FC236}">
                <a16:creationId xmlns:a16="http://schemas.microsoft.com/office/drawing/2014/main" xmlns="" id="{338DB6D2-723F-5F41-8D9C-EDDA746FE3D1}"/>
              </a:ext>
            </a:extLst>
          </p:cNvPr>
          <p:cNvSpPr>
            <a:spLocks noGrp="1"/>
          </p:cNvSpPr>
          <p:nvPr>
            <p:ph type="subTitle" idx="1"/>
          </p:nvPr>
        </p:nvSpPr>
        <p:spPr>
          <a:xfrm>
            <a:off x="2589211" y="3959960"/>
            <a:ext cx="8915399" cy="1126283"/>
          </a:xfrm>
        </p:spPr>
        <p:txBody>
          <a:bodyPr>
            <a:normAutofit/>
          </a:bodyPr>
          <a:lstStyle/>
          <a:p>
            <a:r>
              <a:rPr lang="en-US" sz="4400" b="1" dirty="0"/>
              <a:t>IT’S GO TIME!</a:t>
            </a:r>
          </a:p>
        </p:txBody>
      </p:sp>
    </p:spTree>
    <p:extLst>
      <p:ext uri="{BB962C8B-B14F-4D97-AF65-F5344CB8AC3E}">
        <p14:creationId xmlns:p14="http://schemas.microsoft.com/office/powerpoint/2010/main" val="12865231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ABA32A5-3A37-A849-94A8-AC00A1D29483}"/>
              </a:ext>
            </a:extLst>
          </p:cNvPr>
          <p:cNvSpPr txBox="1"/>
          <p:nvPr/>
        </p:nvSpPr>
        <p:spPr>
          <a:xfrm>
            <a:off x="2474047" y="1856509"/>
            <a:ext cx="8746305" cy="1384995"/>
          </a:xfrm>
          <a:prstGeom prst="rect">
            <a:avLst/>
          </a:prstGeom>
          <a:noFill/>
        </p:spPr>
        <p:txBody>
          <a:bodyPr wrap="none" rtlCol="0">
            <a:spAutoFit/>
          </a:bodyPr>
          <a:lstStyle/>
          <a:p>
            <a:r>
              <a:rPr lang="en-CA" sz="2800" b="1" dirty="0"/>
              <a:t>SESSION GOAL:</a:t>
            </a:r>
          </a:p>
          <a:p>
            <a:endParaRPr lang="en-CA" sz="2800" dirty="0"/>
          </a:p>
          <a:p>
            <a:r>
              <a:rPr lang="en-CA" sz="2800" dirty="0"/>
              <a:t>To respond to God’s call to go on mission for Him.</a:t>
            </a:r>
            <a:endParaRPr lang="en-US" sz="2800" dirty="0"/>
          </a:p>
        </p:txBody>
      </p:sp>
    </p:spTree>
    <p:extLst>
      <p:ext uri="{BB962C8B-B14F-4D97-AF65-F5344CB8AC3E}">
        <p14:creationId xmlns:p14="http://schemas.microsoft.com/office/powerpoint/2010/main" val="8998462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xmlns="" id="{0FC5FEBE-3F7A-4441-9CC9-7D2383F7D779}"/>
              </a:ext>
            </a:extLst>
          </p:cNvPr>
          <p:cNvSpPr txBox="1"/>
          <p:nvPr/>
        </p:nvSpPr>
        <p:spPr>
          <a:xfrm>
            <a:off x="2120528" y="1107923"/>
            <a:ext cx="9943748" cy="4770537"/>
          </a:xfrm>
          <a:prstGeom prst="rect">
            <a:avLst/>
          </a:prstGeom>
          <a:noFill/>
        </p:spPr>
        <p:txBody>
          <a:bodyPr wrap="none" rtlCol="0">
            <a:spAutoFit/>
          </a:bodyPr>
          <a:lstStyle/>
          <a:p>
            <a:r>
              <a:rPr lang="en-CA" sz="2800" b="1" dirty="0"/>
              <a:t>ICEBREAKER:</a:t>
            </a:r>
            <a:r>
              <a:rPr lang="en-CA" sz="2800" dirty="0"/>
              <a:t>   </a:t>
            </a:r>
            <a:r>
              <a:rPr lang="en-US" sz="2800" dirty="0"/>
              <a:t>Time to Go!</a:t>
            </a:r>
            <a:endParaRPr lang="en-CA" sz="2800" dirty="0"/>
          </a:p>
          <a:p>
            <a:endParaRPr lang="en-US" sz="2400" dirty="0"/>
          </a:p>
          <a:p>
            <a:r>
              <a:rPr lang="en-CA" sz="2800" dirty="0"/>
              <a:t>“Time to GO!”   Remember hearing your mom or dad </a:t>
            </a:r>
          </a:p>
          <a:p>
            <a:r>
              <a:rPr lang="en-CA" sz="2800" dirty="0"/>
              <a:t>call out these words to you when you were a kid?   </a:t>
            </a:r>
          </a:p>
          <a:p>
            <a:r>
              <a:rPr lang="en-CA" sz="2800" dirty="0"/>
              <a:t>What was your family schedule like growing up?   </a:t>
            </a:r>
          </a:p>
          <a:p>
            <a:r>
              <a:rPr lang="en-CA" sz="2800" dirty="0"/>
              <a:t>Were you part of a family that was always on the go?   </a:t>
            </a:r>
          </a:p>
          <a:p>
            <a:r>
              <a:rPr lang="en-CA" sz="2800" dirty="0"/>
              <a:t>Was your family more into hanging out at home?   </a:t>
            </a:r>
          </a:p>
          <a:p>
            <a:r>
              <a:rPr lang="en-CA" sz="2800" dirty="0"/>
              <a:t> How did this part of your growing up experience shape </a:t>
            </a:r>
          </a:p>
          <a:p>
            <a:r>
              <a:rPr lang="en-CA" sz="2800" dirty="0"/>
              <a:t>how much you are on the go today?</a:t>
            </a:r>
            <a:r>
              <a:rPr lang="en-CA" dirty="0"/>
              <a:t>  </a:t>
            </a:r>
          </a:p>
          <a:p>
            <a:r>
              <a:rPr lang="en-CA" sz="3200" dirty="0"/>
              <a:t> </a:t>
            </a:r>
          </a:p>
          <a:p>
            <a:endParaRPr lang="en-US" sz="2400" dirty="0"/>
          </a:p>
        </p:txBody>
      </p:sp>
    </p:spTree>
    <p:extLst>
      <p:ext uri="{BB962C8B-B14F-4D97-AF65-F5344CB8AC3E}">
        <p14:creationId xmlns:p14="http://schemas.microsoft.com/office/powerpoint/2010/main" val="1364091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0DF87944-607C-5B45-96EB-2DFADD65960D}"/>
              </a:ext>
            </a:extLst>
          </p:cNvPr>
          <p:cNvSpPr txBox="1"/>
          <p:nvPr/>
        </p:nvSpPr>
        <p:spPr>
          <a:xfrm>
            <a:off x="1952845" y="1364774"/>
            <a:ext cx="8989962" cy="3600986"/>
          </a:xfrm>
          <a:prstGeom prst="rect">
            <a:avLst/>
          </a:prstGeom>
          <a:noFill/>
        </p:spPr>
        <p:txBody>
          <a:bodyPr wrap="none" rtlCol="0">
            <a:spAutoFit/>
          </a:bodyPr>
          <a:lstStyle/>
          <a:p>
            <a:r>
              <a:rPr lang="en-CA" sz="2800" dirty="0"/>
              <a:t>READ:  John 4:1-8 </a:t>
            </a:r>
            <a:endParaRPr lang="en-CA" sz="2800" b="1" dirty="0"/>
          </a:p>
          <a:p>
            <a:endParaRPr lang="en-US" sz="2800" dirty="0"/>
          </a:p>
          <a:p>
            <a:endParaRPr lang="en-US" sz="2800" dirty="0"/>
          </a:p>
          <a:p>
            <a:r>
              <a:rPr lang="en-US" sz="2800" dirty="0"/>
              <a:t>Q – </a:t>
            </a:r>
            <a:r>
              <a:rPr lang="en-CA" sz="2800" dirty="0"/>
              <a:t>Tim pointed out that God is always </a:t>
            </a:r>
          </a:p>
          <a:p>
            <a:r>
              <a:rPr lang="en-CA" sz="2800" dirty="0"/>
              <a:t>preparing the world to hear about Jesus.   </a:t>
            </a:r>
          </a:p>
          <a:p>
            <a:r>
              <a:rPr lang="en-CA" sz="2800" dirty="0"/>
              <a:t>How was God doing this in the Samaritan woman?</a:t>
            </a:r>
          </a:p>
          <a:p>
            <a:r>
              <a:rPr lang="en-US" dirty="0"/>
              <a:t> </a:t>
            </a:r>
            <a:endParaRPr lang="en-CA" dirty="0"/>
          </a:p>
          <a:p>
            <a:endParaRPr lang="en-CA" sz="2400" dirty="0"/>
          </a:p>
          <a:p>
            <a:endParaRPr lang="en-US" dirty="0"/>
          </a:p>
        </p:txBody>
      </p:sp>
    </p:spTree>
    <p:extLst>
      <p:ext uri="{BB962C8B-B14F-4D97-AF65-F5344CB8AC3E}">
        <p14:creationId xmlns:p14="http://schemas.microsoft.com/office/powerpoint/2010/main" val="4123492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757B2FFB-8153-1D49-B49E-33F76E3FA0F2}"/>
              </a:ext>
            </a:extLst>
          </p:cNvPr>
          <p:cNvSpPr txBox="1"/>
          <p:nvPr/>
        </p:nvSpPr>
        <p:spPr>
          <a:xfrm>
            <a:off x="1870679" y="2118755"/>
            <a:ext cx="10113666" cy="2308324"/>
          </a:xfrm>
          <a:prstGeom prst="rect">
            <a:avLst/>
          </a:prstGeom>
          <a:noFill/>
        </p:spPr>
        <p:txBody>
          <a:bodyPr wrap="none" rtlCol="0">
            <a:spAutoFit/>
          </a:bodyPr>
          <a:lstStyle/>
          <a:p>
            <a:r>
              <a:rPr lang="en-CA" sz="2800" dirty="0"/>
              <a:t>READ John 4: 35-38</a:t>
            </a:r>
          </a:p>
          <a:p>
            <a:endParaRPr lang="en-US" sz="2800" dirty="0"/>
          </a:p>
          <a:p>
            <a:r>
              <a:rPr lang="en-CA" sz="2800" dirty="0"/>
              <a:t>Q - What key words or phrases do you see Jesus </a:t>
            </a:r>
          </a:p>
          <a:p>
            <a:r>
              <a:rPr lang="en-CA" sz="2800" dirty="0"/>
              <a:t>giving here about how He prepares His people to speak?</a:t>
            </a:r>
          </a:p>
          <a:p>
            <a:endParaRPr lang="en-US" sz="3200" dirty="0"/>
          </a:p>
        </p:txBody>
      </p:sp>
    </p:spTree>
    <p:extLst>
      <p:ext uri="{BB962C8B-B14F-4D97-AF65-F5344CB8AC3E}">
        <p14:creationId xmlns:p14="http://schemas.microsoft.com/office/powerpoint/2010/main" val="4798658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4E501A5E-3969-6041-807D-A3A3D7DAE040}"/>
              </a:ext>
            </a:extLst>
          </p:cNvPr>
          <p:cNvSpPr txBox="1"/>
          <p:nvPr/>
        </p:nvSpPr>
        <p:spPr>
          <a:xfrm>
            <a:off x="4267201" y="1191491"/>
            <a:ext cx="4499950" cy="1077218"/>
          </a:xfrm>
          <a:prstGeom prst="rect">
            <a:avLst/>
          </a:prstGeom>
          <a:noFill/>
        </p:spPr>
        <p:txBody>
          <a:bodyPr wrap="none" rtlCol="0">
            <a:spAutoFit/>
          </a:bodyPr>
          <a:lstStyle/>
          <a:p>
            <a:r>
              <a:rPr lang="en-CA" sz="2800" dirty="0"/>
              <a:t>READ John 4:28-30, 39-42</a:t>
            </a:r>
          </a:p>
          <a:p>
            <a:endParaRPr lang="en-US" sz="3600" b="1" dirty="0"/>
          </a:p>
        </p:txBody>
      </p:sp>
      <p:sp>
        <p:nvSpPr>
          <p:cNvPr id="4" name="TextBox 3">
            <a:extLst>
              <a:ext uri="{FF2B5EF4-FFF2-40B4-BE49-F238E27FC236}">
                <a16:creationId xmlns:a16="http://schemas.microsoft.com/office/drawing/2014/main" xmlns="" id="{53EBEDB6-A08A-A345-B185-9A8AC4D5BBF1}"/>
              </a:ext>
            </a:extLst>
          </p:cNvPr>
          <p:cNvSpPr txBox="1"/>
          <p:nvPr/>
        </p:nvSpPr>
        <p:spPr>
          <a:xfrm>
            <a:off x="1801090" y="2452255"/>
            <a:ext cx="10570522" cy="2616101"/>
          </a:xfrm>
          <a:prstGeom prst="rect">
            <a:avLst/>
          </a:prstGeom>
          <a:noFill/>
        </p:spPr>
        <p:txBody>
          <a:bodyPr wrap="none" rtlCol="0">
            <a:spAutoFit/>
          </a:bodyPr>
          <a:lstStyle/>
          <a:p>
            <a:r>
              <a:rPr lang="en-US" sz="2800" dirty="0"/>
              <a:t>Q – </a:t>
            </a:r>
            <a:r>
              <a:rPr lang="en-CA" sz="2800" dirty="0"/>
              <a:t>Note the result of the Samaritan woman’s encounter </a:t>
            </a:r>
          </a:p>
          <a:p>
            <a:r>
              <a:rPr lang="en-CA" sz="2800" dirty="0"/>
              <a:t>with Jesus.   She goes to tell her people and they respond!   </a:t>
            </a:r>
          </a:p>
          <a:p>
            <a:r>
              <a:rPr lang="en-CA" sz="2800" dirty="0"/>
              <a:t>What actions or words do you see in these verses </a:t>
            </a:r>
          </a:p>
          <a:p>
            <a:r>
              <a:rPr lang="en-CA" sz="2800" dirty="0"/>
              <a:t>that give insight into how the Samaritan woman </a:t>
            </a:r>
          </a:p>
          <a:p>
            <a:r>
              <a:rPr lang="en-CA" sz="2800" dirty="0"/>
              <a:t>fulfilled her mission?</a:t>
            </a:r>
          </a:p>
          <a:p>
            <a:endParaRPr lang="en-US" sz="2400" dirty="0"/>
          </a:p>
        </p:txBody>
      </p:sp>
    </p:spTree>
    <p:extLst>
      <p:ext uri="{BB962C8B-B14F-4D97-AF65-F5344CB8AC3E}">
        <p14:creationId xmlns:p14="http://schemas.microsoft.com/office/powerpoint/2010/main" val="42919327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2954000-6AF8-4143-B572-883581E86302}"/>
              </a:ext>
            </a:extLst>
          </p:cNvPr>
          <p:cNvSpPr>
            <a:spLocks noGrp="1"/>
          </p:cNvSpPr>
          <p:nvPr>
            <p:ph type="title"/>
          </p:nvPr>
        </p:nvSpPr>
        <p:spPr/>
        <p:txBody>
          <a:bodyPr/>
          <a:lstStyle/>
          <a:p>
            <a:r>
              <a:rPr lang="en-US" b="1" dirty="0"/>
              <a:t>PRAYER</a:t>
            </a:r>
          </a:p>
        </p:txBody>
      </p:sp>
      <p:sp>
        <p:nvSpPr>
          <p:cNvPr id="3" name="Content Placeholder 2">
            <a:extLst>
              <a:ext uri="{FF2B5EF4-FFF2-40B4-BE49-F238E27FC236}">
                <a16:creationId xmlns:a16="http://schemas.microsoft.com/office/drawing/2014/main" xmlns="" id="{D4935B23-406B-9346-9462-A6FA60CBA05F}"/>
              </a:ext>
            </a:extLst>
          </p:cNvPr>
          <p:cNvSpPr>
            <a:spLocks noGrp="1"/>
          </p:cNvSpPr>
          <p:nvPr>
            <p:ph idx="1"/>
          </p:nvPr>
        </p:nvSpPr>
        <p:spPr>
          <a:xfrm>
            <a:off x="1801091" y="1731817"/>
            <a:ext cx="9703521" cy="4599709"/>
          </a:xfrm>
        </p:spPr>
        <p:txBody>
          <a:bodyPr>
            <a:normAutofit/>
          </a:bodyPr>
          <a:lstStyle/>
          <a:p>
            <a:r>
              <a:rPr lang="en-CA" dirty="0"/>
              <a:t>Creekside supports the N Family who serve in aircraft maintenance and ethno-musicology with Wycliffe in Southeast Asia.</a:t>
            </a:r>
          </a:p>
          <a:p>
            <a:r>
              <a:rPr lang="en-CA" dirty="0"/>
              <a:t>Jason &amp; Erin and their 3 kids are currently here in Waterloo on Home Assignment and the girls are all in school.</a:t>
            </a:r>
          </a:p>
          <a:p>
            <a:r>
              <a:rPr lang="en-CA" dirty="0" err="1"/>
              <a:t>Covid</a:t>
            </a:r>
            <a:r>
              <a:rPr lang="en-CA" dirty="0"/>
              <a:t> has disrupted their normal connections and activity while here in Canada.</a:t>
            </a:r>
          </a:p>
          <a:p>
            <a:r>
              <a:rPr lang="en-CA" dirty="0"/>
              <a:t>Stay tuned for an opportunity to hear from them coming in November! </a:t>
            </a:r>
          </a:p>
          <a:p>
            <a:pPr marL="0" indent="0">
              <a:buNone/>
            </a:pPr>
            <a:r>
              <a:rPr lang="en-CA" dirty="0"/>
              <a:t>	In the meantime please pray: </a:t>
            </a:r>
          </a:p>
          <a:p>
            <a:r>
              <a:rPr lang="en-CA" dirty="0"/>
              <a:t>That Jason and the girls can get a new visa before Christmas. Currently no new visas are being issued due to COVID19. Erin needs to be back on the field for her visa extension by the first week of January. It would be best if we could all go back together.</a:t>
            </a:r>
          </a:p>
          <a:p>
            <a:r>
              <a:rPr lang="en-CA" dirty="0"/>
              <a:t>The N family needs to top up their financial support going into their next term of service.  Please pray for provision for this!</a:t>
            </a:r>
          </a:p>
          <a:p>
            <a:pPr marL="0" indent="0">
              <a:buNone/>
            </a:pPr>
            <a:endParaRPr lang="en-CA" dirty="0"/>
          </a:p>
          <a:p>
            <a:pPr marL="0" indent="0">
              <a:buNone/>
            </a:pPr>
            <a:endParaRPr lang="en-US" dirty="0"/>
          </a:p>
        </p:txBody>
      </p:sp>
    </p:spTree>
    <p:extLst>
      <p:ext uri="{BB962C8B-B14F-4D97-AF65-F5344CB8AC3E}">
        <p14:creationId xmlns:p14="http://schemas.microsoft.com/office/powerpoint/2010/main" val="2548246018"/>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{C4027695-F52E-ED45-94B0-06E09BE2D1A3}tf10001069</Template>
  <TotalTime>4689</TotalTime>
  <Words>207</Words>
  <Application>Microsoft Office PowerPoint</Application>
  <PresentationFormat>Widescreen</PresentationFormat>
  <Paragraphs>40</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Century Gothic</vt:lpstr>
      <vt:lpstr>Wingdings 3</vt:lpstr>
      <vt:lpstr>Wisp</vt:lpstr>
      <vt:lpstr>CREEKSIDE  LIFEGROUP STUDY </vt:lpstr>
      <vt:lpstr>PowerPoint Presentation</vt:lpstr>
      <vt:lpstr>PowerPoint Presentation</vt:lpstr>
      <vt:lpstr>PowerPoint Presentation</vt:lpstr>
      <vt:lpstr>PowerPoint Presentation</vt:lpstr>
      <vt:lpstr>PowerPoint Presentation</vt:lpstr>
      <vt:lpstr>PRAYER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Start a Revolution</dc:title>
  <dc:creator>Jeff Austen</dc:creator>
  <cp:lastModifiedBy>Creekside Office</cp:lastModifiedBy>
  <cp:revision>52</cp:revision>
  <cp:lastPrinted>2020-10-01T15:42:01Z</cp:lastPrinted>
  <dcterms:created xsi:type="dcterms:W3CDTF">2020-06-04T17:52:45Z</dcterms:created>
  <dcterms:modified xsi:type="dcterms:W3CDTF">2020-10-07T18:11:46Z</dcterms:modified>
</cp:coreProperties>
</file>