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1" r:id="rId1"/>
  </p:sldMasterIdLst>
  <p:notesMasterIdLst>
    <p:notesMasterId r:id="rId10"/>
  </p:notesMasterIdLst>
  <p:sldIdLst>
    <p:sldId id="256" r:id="rId2"/>
    <p:sldId id="269" r:id="rId3"/>
    <p:sldId id="263" r:id="rId4"/>
    <p:sldId id="259" r:id="rId5"/>
    <p:sldId id="267" r:id="rId6"/>
    <p:sldId id="264" r:id="rId7"/>
    <p:sldId id="260" r:id="rId8"/>
    <p:sldId id="272"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7"/>
    <p:restoredTop sz="94658"/>
  </p:normalViewPr>
  <p:slideViewPr>
    <p:cSldViewPr snapToGrid="0" snapToObjects="1">
      <p:cViewPr varScale="1">
        <p:scale>
          <a:sx n="110" d="100"/>
          <a:sy n="110" d="100"/>
        </p:scale>
        <p:origin x="4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6A3F331-5F6B-3E44-B352-E7654F84BC93}" type="datetimeFigureOut">
              <a:rPr lang="en-US" smtClean="0"/>
              <a:t>10/1/2020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CCCAD5C-9108-404E-BB30-5F175835AB5E}" type="slidenum">
              <a:rPr lang="en-US" smtClean="0"/>
              <a:t>‹#›</a:t>
            </a:fld>
            <a:endParaRPr lang="en-US"/>
          </a:p>
        </p:txBody>
      </p:sp>
    </p:spTree>
    <p:extLst>
      <p:ext uri="{BB962C8B-B14F-4D97-AF65-F5344CB8AC3E}">
        <p14:creationId xmlns:p14="http://schemas.microsoft.com/office/powerpoint/2010/main" val="11843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929639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39122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8692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465878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0357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249456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560325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76980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77405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7E7190-3548-574A-AF7B-C9A298178497}"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21429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425714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7E7190-3548-574A-AF7B-C9A298178497}"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833954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7E7190-3548-574A-AF7B-C9A298178497}"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143473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E7190-3548-574A-AF7B-C9A298178497}"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422185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583528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7E7190-3548-574A-AF7B-C9A298178497}"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31869-2687-3544-866D-AF769F99FBBF}" type="slidenum">
              <a:rPr lang="en-US" smtClean="0"/>
              <a:t>‹#›</a:t>
            </a:fld>
            <a:endParaRPr lang="en-US"/>
          </a:p>
        </p:txBody>
      </p:sp>
    </p:spTree>
    <p:extLst>
      <p:ext uri="{BB962C8B-B14F-4D97-AF65-F5344CB8AC3E}">
        <p14:creationId xmlns:p14="http://schemas.microsoft.com/office/powerpoint/2010/main" val="207108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7E7190-3548-574A-AF7B-C9A298178497}" type="datetimeFigureOut">
              <a:rPr lang="en-US" smtClean="0"/>
              <a:t>10/1/2020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331869-2687-3544-866D-AF769F99FBBF}" type="slidenum">
              <a:rPr lang="en-US" smtClean="0"/>
              <a:t>‹#›</a:t>
            </a:fld>
            <a:endParaRPr lang="en-US"/>
          </a:p>
        </p:txBody>
      </p:sp>
    </p:spTree>
    <p:extLst>
      <p:ext uri="{BB962C8B-B14F-4D97-AF65-F5344CB8AC3E}">
        <p14:creationId xmlns:p14="http://schemas.microsoft.com/office/powerpoint/2010/main" val="323935382"/>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281D5-0A8A-BF45-B227-E9B2F73A3BFC}"/>
              </a:ext>
            </a:extLst>
          </p:cNvPr>
          <p:cNvSpPr>
            <a:spLocks noGrp="1"/>
          </p:cNvSpPr>
          <p:nvPr>
            <p:ph type="ctrTitle"/>
          </p:nvPr>
        </p:nvSpPr>
        <p:spPr>
          <a:xfrm>
            <a:off x="2589212" y="1184564"/>
            <a:ext cx="8915399" cy="2262781"/>
          </a:xfrm>
        </p:spPr>
        <p:txBody>
          <a:bodyPr>
            <a:normAutofit fontScale="90000"/>
          </a:bodyPr>
          <a:lstStyle/>
          <a:p>
            <a:r>
              <a:rPr lang="en-US" sz="7200" b="1" dirty="0"/>
              <a:t>CREEKSIDE </a:t>
            </a:r>
            <a:br>
              <a:rPr lang="en-US" sz="7200" b="1" dirty="0"/>
            </a:br>
            <a:r>
              <a:rPr lang="en-US" sz="7200" b="1" dirty="0"/>
              <a:t>LIFEGROUP STUDY </a:t>
            </a:r>
          </a:p>
        </p:txBody>
      </p:sp>
      <p:sp>
        <p:nvSpPr>
          <p:cNvPr id="3" name="Subtitle 2">
            <a:extLst>
              <a:ext uri="{FF2B5EF4-FFF2-40B4-BE49-F238E27FC236}">
                <a16:creationId xmlns:a16="http://schemas.microsoft.com/office/drawing/2014/main" xmlns="" id="{338DB6D2-723F-5F41-8D9C-EDDA746FE3D1}"/>
              </a:ext>
            </a:extLst>
          </p:cNvPr>
          <p:cNvSpPr>
            <a:spLocks noGrp="1"/>
          </p:cNvSpPr>
          <p:nvPr>
            <p:ph type="subTitle" idx="1"/>
          </p:nvPr>
        </p:nvSpPr>
        <p:spPr>
          <a:xfrm>
            <a:off x="2589211" y="3959960"/>
            <a:ext cx="8915399" cy="1126283"/>
          </a:xfrm>
        </p:spPr>
        <p:txBody>
          <a:bodyPr>
            <a:normAutofit fontScale="85000" lnSpcReduction="20000"/>
          </a:bodyPr>
          <a:lstStyle/>
          <a:p>
            <a:r>
              <a:rPr lang="en-US" sz="4400" b="1" dirty="0"/>
              <a:t>BEFORE WE LOSE OUR MINDS: </a:t>
            </a:r>
          </a:p>
          <a:p>
            <a:r>
              <a:rPr lang="en-US" sz="4400" b="1" dirty="0"/>
              <a:t>THE ART OF MEDITATION </a:t>
            </a:r>
          </a:p>
          <a:p>
            <a:endParaRPr lang="en-US" sz="4400" b="1" dirty="0"/>
          </a:p>
        </p:txBody>
      </p:sp>
    </p:spTree>
    <p:extLst>
      <p:ext uri="{BB962C8B-B14F-4D97-AF65-F5344CB8AC3E}">
        <p14:creationId xmlns:p14="http://schemas.microsoft.com/office/powerpoint/2010/main" val="128652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ABA32A5-3A37-A849-94A8-AC00A1D29483}"/>
              </a:ext>
            </a:extLst>
          </p:cNvPr>
          <p:cNvSpPr txBox="1"/>
          <p:nvPr/>
        </p:nvSpPr>
        <p:spPr>
          <a:xfrm>
            <a:off x="2474047" y="1856509"/>
            <a:ext cx="7792518" cy="2246769"/>
          </a:xfrm>
          <a:prstGeom prst="rect">
            <a:avLst/>
          </a:prstGeom>
          <a:noFill/>
        </p:spPr>
        <p:txBody>
          <a:bodyPr wrap="none" rtlCol="0">
            <a:spAutoFit/>
          </a:bodyPr>
          <a:lstStyle/>
          <a:p>
            <a:r>
              <a:rPr lang="en-CA" sz="2800" b="1" dirty="0"/>
              <a:t>SESSION GOAL:</a:t>
            </a:r>
          </a:p>
          <a:p>
            <a:endParaRPr lang="en-CA" sz="2800" dirty="0"/>
          </a:p>
          <a:p>
            <a:r>
              <a:rPr lang="en-CA" sz="2800" dirty="0"/>
              <a:t>To practice meditating on Scripture to form </a:t>
            </a:r>
          </a:p>
          <a:p>
            <a:r>
              <a:rPr lang="en-CA" sz="2800" dirty="0"/>
              <a:t>the mind of Christ.    </a:t>
            </a:r>
          </a:p>
          <a:p>
            <a:endParaRPr lang="en-US" sz="2800" dirty="0"/>
          </a:p>
        </p:txBody>
      </p:sp>
    </p:spTree>
    <p:extLst>
      <p:ext uri="{BB962C8B-B14F-4D97-AF65-F5344CB8AC3E}">
        <p14:creationId xmlns:p14="http://schemas.microsoft.com/office/powerpoint/2010/main" val="89984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FC5FEBE-3F7A-4441-9CC9-7D2383F7D779}"/>
              </a:ext>
            </a:extLst>
          </p:cNvPr>
          <p:cNvSpPr txBox="1"/>
          <p:nvPr/>
        </p:nvSpPr>
        <p:spPr>
          <a:xfrm>
            <a:off x="2522310" y="1163341"/>
            <a:ext cx="9074920" cy="5816977"/>
          </a:xfrm>
          <a:prstGeom prst="rect">
            <a:avLst/>
          </a:prstGeom>
          <a:noFill/>
        </p:spPr>
        <p:txBody>
          <a:bodyPr wrap="none" rtlCol="0">
            <a:spAutoFit/>
          </a:bodyPr>
          <a:lstStyle/>
          <a:p>
            <a:r>
              <a:rPr lang="en-CA" sz="2800" b="1" dirty="0"/>
              <a:t>ICEBREAKER:</a:t>
            </a:r>
            <a:r>
              <a:rPr lang="en-CA" sz="2800" dirty="0"/>
              <a:t>   </a:t>
            </a:r>
            <a:r>
              <a:rPr lang="en-US" sz="2400" dirty="0"/>
              <a:t>Distracted Anyone???   </a:t>
            </a:r>
            <a:r>
              <a:rPr lang="en-US" sz="2400" dirty="0">
                <a:sym typeface="Wingdings" pitchFamily="2" charset="2"/>
              </a:rPr>
              <a:t></a:t>
            </a:r>
            <a:r>
              <a:rPr lang="en-US" sz="2400" dirty="0"/>
              <a:t> </a:t>
            </a:r>
            <a:endParaRPr lang="en-CA" sz="2400" dirty="0"/>
          </a:p>
          <a:p>
            <a:endParaRPr lang="en-US" sz="2400" dirty="0"/>
          </a:p>
          <a:p>
            <a:r>
              <a:rPr lang="en-US" sz="2400" dirty="0"/>
              <a:t>According to Chris Bailey’s article, </a:t>
            </a:r>
          </a:p>
          <a:p>
            <a:r>
              <a:rPr lang="en-US" sz="2400" dirty="0"/>
              <a:t>“You’re distracted more often than you think” </a:t>
            </a:r>
          </a:p>
          <a:p>
            <a:r>
              <a:rPr lang="en-US" sz="2400" dirty="0"/>
              <a:t>the average person working on a computer </a:t>
            </a:r>
          </a:p>
          <a:p>
            <a:r>
              <a:rPr lang="en-US" sz="2400" dirty="0"/>
              <a:t>connected to the internet is distracted every 40 seconds … </a:t>
            </a:r>
          </a:p>
          <a:p>
            <a:r>
              <a:rPr lang="en-US" sz="2400" dirty="0"/>
              <a:t>every 40 seconds!    </a:t>
            </a:r>
          </a:p>
          <a:p>
            <a:r>
              <a:rPr lang="en-US" sz="2400" dirty="0"/>
              <a:t>Think back on your day.   What distracted you?  </a:t>
            </a:r>
          </a:p>
          <a:p>
            <a:r>
              <a:rPr lang="en-US" sz="2400" dirty="0"/>
              <a:t> Did your distraction make you lose track of what </a:t>
            </a:r>
          </a:p>
          <a:p>
            <a:r>
              <a:rPr lang="en-US" sz="2400" dirty="0"/>
              <a:t>you were doing in the first place?   </a:t>
            </a:r>
          </a:p>
          <a:p>
            <a:endParaRPr lang="en-US" sz="2400" dirty="0"/>
          </a:p>
          <a:p>
            <a:r>
              <a:rPr lang="en-US" sz="2400" dirty="0"/>
              <a:t>Share your distraction story with your group.  </a:t>
            </a:r>
            <a:endParaRPr lang="en-CA" sz="2400" dirty="0"/>
          </a:p>
          <a:p>
            <a:r>
              <a:rPr lang="en-US" sz="2400" dirty="0"/>
              <a:t> </a:t>
            </a:r>
            <a:endParaRPr lang="en-CA" sz="2400" dirty="0"/>
          </a:p>
          <a:p>
            <a:r>
              <a:rPr lang="en-CA" sz="3200" dirty="0"/>
              <a:t> </a:t>
            </a:r>
          </a:p>
          <a:p>
            <a:endParaRPr lang="en-US" sz="2400" dirty="0"/>
          </a:p>
        </p:txBody>
      </p:sp>
    </p:spTree>
    <p:extLst>
      <p:ext uri="{BB962C8B-B14F-4D97-AF65-F5344CB8AC3E}">
        <p14:creationId xmlns:p14="http://schemas.microsoft.com/office/powerpoint/2010/main" val="13640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DF87944-607C-5B45-96EB-2DFADD65960D}"/>
              </a:ext>
            </a:extLst>
          </p:cNvPr>
          <p:cNvSpPr txBox="1"/>
          <p:nvPr/>
        </p:nvSpPr>
        <p:spPr>
          <a:xfrm>
            <a:off x="1952845" y="1364774"/>
            <a:ext cx="9583073" cy="2923877"/>
          </a:xfrm>
          <a:prstGeom prst="rect">
            <a:avLst/>
          </a:prstGeom>
          <a:noFill/>
        </p:spPr>
        <p:txBody>
          <a:bodyPr wrap="none" rtlCol="0">
            <a:spAutoFit/>
          </a:bodyPr>
          <a:lstStyle/>
          <a:p>
            <a:endParaRPr lang="en-CA" sz="2800" b="1" dirty="0"/>
          </a:p>
          <a:p>
            <a:r>
              <a:rPr lang="en-US" sz="2400" dirty="0"/>
              <a:t>Q – think back to Pete’s sermon about the Art of Meditation.     </a:t>
            </a:r>
          </a:p>
          <a:p>
            <a:endParaRPr lang="en-US" sz="2400" dirty="0"/>
          </a:p>
          <a:p>
            <a:r>
              <a:rPr lang="en-US" sz="2400" dirty="0"/>
              <a:t>What did you find interesting or helpful to you about </a:t>
            </a:r>
          </a:p>
          <a:p>
            <a:r>
              <a:rPr lang="en-US" sz="2400" dirty="0"/>
              <a:t>the art of meditation?</a:t>
            </a:r>
            <a:endParaRPr lang="en-CA" sz="2400" dirty="0"/>
          </a:p>
          <a:p>
            <a:r>
              <a:rPr lang="en-US" dirty="0"/>
              <a:t> </a:t>
            </a:r>
            <a:endParaRPr lang="en-CA" dirty="0"/>
          </a:p>
          <a:p>
            <a:endParaRPr lang="en-CA" sz="2400" dirty="0"/>
          </a:p>
          <a:p>
            <a:endParaRPr lang="en-US" dirty="0"/>
          </a:p>
        </p:txBody>
      </p:sp>
    </p:spTree>
    <p:extLst>
      <p:ext uri="{BB962C8B-B14F-4D97-AF65-F5344CB8AC3E}">
        <p14:creationId xmlns:p14="http://schemas.microsoft.com/office/powerpoint/2010/main" val="41234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57B2FFB-8153-1D49-B49E-33F76E3FA0F2}"/>
              </a:ext>
            </a:extLst>
          </p:cNvPr>
          <p:cNvSpPr txBox="1"/>
          <p:nvPr/>
        </p:nvSpPr>
        <p:spPr>
          <a:xfrm>
            <a:off x="2480279" y="2215737"/>
            <a:ext cx="9379491" cy="2062103"/>
          </a:xfrm>
          <a:prstGeom prst="rect">
            <a:avLst/>
          </a:prstGeom>
          <a:noFill/>
        </p:spPr>
        <p:txBody>
          <a:bodyPr wrap="none" rtlCol="0">
            <a:spAutoFit/>
          </a:bodyPr>
          <a:lstStyle/>
          <a:p>
            <a:r>
              <a:rPr lang="en-US" sz="2400" dirty="0"/>
              <a:t>Q – How are things going for you these days with the habit </a:t>
            </a:r>
          </a:p>
          <a:p>
            <a:r>
              <a:rPr lang="en-US" sz="2400" dirty="0"/>
              <a:t>of regularly reading the Scriptures?   </a:t>
            </a:r>
          </a:p>
          <a:p>
            <a:r>
              <a:rPr lang="en-US" sz="2400" dirty="0"/>
              <a:t>Are you feeling encouraged, discouraged, tired in this area?  </a:t>
            </a:r>
          </a:p>
          <a:p>
            <a:r>
              <a:rPr lang="en-US" sz="2400" dirty="0"/>
              <a:t>Are you trying a new approach this fall?</a:t>
            </a:r>
            <a:endParaRPr lang="en-CA" sz="2400" dirty="0"/>
          </a:p>
          <a:p>
            <a:endParaRPr lang="en-US" sz="3200" dirty="0"/>
          </a:p>
        </p:txBody>
      </p:sp>
    </p:spTree>
    <p:extLst>
      <p:ext uri="{BB962C8B-B14F-4D97-AF65-F5344CB8AC3E}">
        <p14:creationId xmlns:p14="http://schemas.microsoft.com/office/powerpoint/2010/main" val="47986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E501A5E-3969-6041-807D-A3A3D7DAE040}"/>
              </a:ext>
            </a:extLst>
          </p:cNvPr>
          <p:cNvSpPr txBox="1"/>
          <p:nvPr/>
        </p:nvSpPr>
        <p:spPr>
          <a:xfrm>
            <a:off x="4419600" y="817418"/>
            <a:ext cx="3334567" cy="646331"/>
          </a:xfrm>
          <a:prstGeom prst="rect">
            <a:avLst/>
          </a:prstGeom>
          <a:noFill/>
        </p:spPr>
        <p:txBody>
          <a:bodyPr wrap="none" rtlCol="0">
            <a:spAutoFit/>
          </a:bodyPr>
          <a:lstStyle/>
          <a:p>
            <a:r>
              <a:rPr lang="en-US" sz="3600" b="1" dirty="0"/>
              <a:t>READ PSALM 1</a:t>
            </a:r>
          </a:p>
        </p:txBody>
      </p:sp>
      <p:sp>
        <p:nvSpPr>
          <p:cNvPr id="4" name="TextBox 3">
            <a:extLst>
              <a:ext uri="{FF2B5EF4-FFF2-40B4-BE49-F238E27FC236}">
                <a16:creationId xmlns:a16="http://schemas.microsoft.com/office/drawing/2014/main" xmlns="" id="{53EBEDB6-A08A-A345-B185-9A8AC4D5BBF1}"/>
              </a:ext>
            </a:extLst>
          </p:cNvPr>
          <p:cNvSpPr txBox="1"/>
          <p:nvPr/>
        </p:nvSpPr>
        <p:spPr>
          <a:xfrm>
            <a:off x="3061854" y="2646219"/>
            <a:ext cx="7135287" cy="1200329"/>
          </a:xfrm>
          <a:prstGeom prst="rect">
            <a:avLst/>
          </a:prstGeom>
          <a:noFill/>
        </p:spPr>
        <p:txBody>
          <a:bodyPr wrap="none" rtlCol="0">
            <a:spAutoFit/>
          </a:bodyPr>
          <a:lstStyle/>
          <a:p>
            <a:r>
              <a:rPr lang="en-US" sz="2400" dirty="0"/>
              <a:t>Q –  What key words or phrases in this Psalm </a:t>
            </a:r>
          </a:p>
          <a:p>
            <a:r>
              <a:rPr lang="en-US" sz="2400" dirty="0"/>
              <a:t>speak to your heart about biblical meditation?</a:t>
            </a:r>
            <a:endParaRPr lang="en-CA" sz="2400" dirty="0"/>
          </a:p>
          <a:p>
            <a:endParaRPr lang="en-US" sz="2400" dirty="0"/>
          </a:p>
        </p:txBody>
      </p:sp>
    </p:spTree>
    <p:extLst>
      <p:ext uri="{BB962C8B-B14F-4D97-AF65-F5344CB8AC3E}">
        <p14:creationId xmlns:p14="http://schemas.microsoft.com/office/powerpoint/2010/main" val="4291932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A9F55D8-DA74-274C-B732-33B561EFCBF5}"/>
              </a:ext>
            </a:extLst>
          </p:cNvPr>
          <p:cNvSpPr txBox="1"/>
          <p:nvPr/>
        </p:nvSpPr>
        <p:spPr>
          <a:xfrm>
            <a:off x="3976254" y="2616001"/>
            <a:ext cx="4544834" cy="1015663"/>
          </a:xfrm>
          <a:prstGeom prst="rect">
            <a:avLst/>
          </a:prstGeom>
          <a:noFill/>
        </p:spPr>
        <p:txBody>
          <a:bodyPr wrap="none" rtlCol="0">
            <a:spAutoFit/>
          </a:bodyPr>
          <a:lstStyle/>
          <a:p>
            <a:r>
              <a:rPr lang="en-US" sz="3200" u="sng" dirty="0"/>
              <a:t>LECTIO DIVINA: VIDEO</a:t>
            </a:r>
            <a:endParaRPr lang="en-CA" sz="3200" dirty="0"/>
          </a:p>
          <a:p>
            <a:endParaRPr lang="en-US" sz="2800" dirty="0"/>
          </a:p>
        </p:txBody>
      </p:sp>
    </p:spTree>
    <p:extLst>
      <p:ext uri="{BB962C8B-B14F-4D97-AF65-F5344CB8AC3E}">
        <p14:creationId xmlns:p14="http://schemas.microsoft.com/office/powerpoint/2010/main" val="204589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54000-6AF8-4143-B572-883581E86302}"/>
              </a:ext>
            </a:extLst>
          </p:cNvPr>
          <p:cNvSpPr>
            <a:spLocks noGrp="1"/>
          </p:cNvSpPr>
          <p:nvPr>
            <p:ph type="title"/>
          </p:nvPr>
        </p:nvSpPr>
        <p:spPr/>
        <p:txBody>
          <a:bodyPr/>
          <a:lstStyle/>
          <a:p>
            <a:r>
              <a:rPr lang="en-US" b="1" dirty="0"/>
              <a:t>PRAYER</a:t>
            </a:r>
          </a:p>
        </p:txBody>
      </p:sp>
      <p:sp>
        <p:nvSpPr>
          <p:cNvPr id="3" name="Content Placeholder 2">
            <a:extLst>
              <a:ext uri="{FF2B5EF4-FFF2-40B4-BE49-F238E27FC236}">
                <a16:creationId xmlns:a16="http://schemas.microsoft.com/office/drawing/2014/main" xmlns="" id="{D4935B23-406B-9346-9462-A6FA60CBA05F}"/>
              </a:ext>
            </a:extLst>
          </p:cNvPr>
          <p:cNvSpPr>
            <a:spLocks noGrp="1"/>
          </p:cNvSpPr>
          <p:nvPr>
            <p:ph idx="1"/>
          </p:nvPr>
        </p:nvSpPr>
        <p:spPr/>
        <p:txBody>
          <a:bodyPr>
            <a:normAutofit fontScale="85000" lnSpcReduction="10000"/>
          </a:bodyPr>
          <a:lstStyle/>
          <a:p>
            <a:pPr marL="0" indent="0">
              <a:buNone/>
            </a:pPr>
            <a:endParaRPr lang="en-CA" dirty="0"/>
          </a:p>
          <a:p>
            <a:r>
              <a:rPr lang="en-CA" b="1" dirty="0"/>
              <a:t>Creekside supports the C Family serving with Avant formerly in Kenya, and now on sabbatical in Greece while awaiting the move to their new mission field.</a:t>
            </a:r>
            <a:endParaRPr lang="en-CA" dirty="0"/>
          </a:p>
          <a:p>
            <a:r>
              <a:rPr lang="en-CA" b="1" dirty="0"/>
              <a:t>Gary writes: </a:t>
            </a:r>
            <a:r>
              <a:rPr lang="en-CA" b="1" i="1" dirty="0"/>
              <a:t>God has us exactly where he wants us to be.  We are experiencing culture shock at so many levels. The majority of people (in Greece) are secular, post-Christian and are "laws unto themselves". </a:t>
            </a:r>
            <a:endParaRPr lang="en-CA" dirty="0"/>
          </a:p>
          <a:p>
            <a:r>
              <a:rPr lang="en-CA" b="1" i="1" dirty="0"/>
              <a:t>During the last number of weeks, as we connect with young people, we have seen that secularism does not have the power to cancel our human longings for meaning and worth. If anything, it increases them and creates a greater desire for hope. </a:t>
            </a:r>
            <a:endParaRPr lang="en-CA" dirty="0"/>
          </a:p>
          <a:p>
            <a:r>
              <a:rPr lang="en-CA" b="1" dirty="0"/>
              <a:t>Pray for the family as they adjust to life in Greece, and for their son Z who is back in Canada in first year University.</a:t>
            </a:r>
            <a:endParaRPr lang="en-CA" dirty="0"/>
          </a:p>
          <a:p>
            <a:r>
              <a:rPr lang="en-CA" b="1" dirty="0"/>
              <a:t>Pray for God’s provision and leading in this interim time in their lives, as they engage in ministry in Greece and look ahead to moving to their new assignment in a different country.</a:t>
            </a:r>
            <a:endParaRPr lang="en-CA" dirty="0"/>
          </a:p>
          <a:p>
            <a:pPr marL="0" indent="0">
              <a:buNone/>
            </a:pPr>
            <a:endParaRPr lang="en-US" dirty="0"/>
          </a:p>
        </p:txBody>
      </p:sp>
    </p:spTree>
    <p:extLst>
      <p:ext uri="{BB962C8B-B14F-4D97-AF65-F5344CB8AC3E}">
        <p14:creationId xmlns:p14="http://schemas.microsoft.com/office/powerpoint/2010/main" val="25482460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{C4027695-F52E-ED45-94B0-06E09BE2D1A3}tf10001069</Template>
  <TotalTime>4676</TotalTime>
  <Words>229</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Wingdings</vt:lpstr>
      <vt:lpstr>Wingdings 3</vt:lpstr>
      <vt:lpstr>Wisp</vt:lpstr>
      <vt:lpstr>CREEKSIDE  LIFEGROUP STUDY </vt:lpstr>
      <vt:lpstr>PowerPoint Presentation</vt:lpstr>
      <vt:lpstr>PowerPoint Presentation</vt:lpstr>
      <vt:lpstr>PowerPoint Presentation</vt:lpstr>
      <vt:lpstr>PowerPoint Presentation</vt:lpstr>
      <vt:lpstr>PowerPoint Presentation</vt:lpstr>
      <vt:lpstr>PowerPoint Presentation</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Start a Revolution</dc:title>
  <dc:creator>Jeff Austen</dc:creator>
  <cp:lastModifiedBy>Creekside Office</cp:lastModifiedBy>
  <cp:revision>50</cp:revision>
  <cp:lastPrinted>2020-10-01T15:42:01Z</cp:lastPrinted>
  <dcterms:created xsi:type="dcterms:W3CDTF">2020-06-04T17:52:45Z</dcterms:created>
  <dcterms:modified xsi:type="dcterms:W3CDTF">2020-10-01T15:42:18Z</dcterms:modified>
</cp:coreProperties>
</file>